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91" r:id="rId2"/>
    <p:sldId id="290" r:id="rId3"/>
    <p:sldId id="297" r:id="rId4"/>
    <p:sldId id="303" r:id="rId5"/>
    <p:sldId id="304" r:id="rId6"/>
    <p:sldId id="305" r:id="rId7"/>
    <p:sldId id="307" r:id="rId8"/>
    <p:sldId id="306" r:id="rId9"/>
    <p:sldId id="308" r:id="rId10"/>
    <p:sldId id="320" r:id="rId11"/>
    <p:sldId id="309" r:id="rId12"/>
    <p:sldId id="310" r:id="rId13"/>
    <p:sldId id="312" r:id="rId14"/>
    <p:sldId id="311" r:id="rId15"/>
    <p:sldId id="313" r:id="rId16"/>
    <p:sldId id="314" r:id="rId17"/>
    <p:sldId id="315" r:id="rId18"/>
    <p:sldId id="317" r:id="rId19"/>
    <p:sldId id="316" r:id="rId20"/>
    <p:sldId id="324" r:id="rId21"/>
    <p:sldId id="323" r:id="rId22"/>
    <p:sldId id="322" r:id="rId23"/>
    <p:sldId id="321" r:id="rId24"/>
    <p:sldId id="325" r:id="rId25"/>
    <p:sldId id="319" r:id="rId26"/>
    <p:sldId id="318" r:id="rId27"/>
    <p:sldId id="295" r:id="rId2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8EE"/>
    <a:srgbClr val="0E419C"/>
    <a:srgbClr val="F6B940"/>
    <a:srgbClr val="29A3FF"/>
    <a:srgbClr val="0594F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6" d="100"/>
          <a:sy n="66" d="100"/>
        </p:scale>
        <p:origin x="668" y="5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fficeplus.cn/Template/Home.shtml" TargetMode="External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hyperlink" Target="http://www.officeplus.cn/Template/Home.shtml" TargetMode="External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1" name="副标题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669925" y="2150019"/>
            <a:ext cx="4423002" cy="558799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9802" name="标题 1"/>
          <p:cNvSpPr>
            <a:spLocks noGrp="1"/>
          </p:cNvSpPr>
          <p:nvPr userDrawn="1">
            <p:ph type="ctrTitle" hasCustomPrompt="1"/>
          </p:nvPr>
        </p:nvSpPr>
        <p:spPr>
          <a:xfrm>
            <a:off x="669925" y="1320800"/>
            <a:ext cx="4423002" cy="698591"/>
          </a:xfrm>
        </p:spPr>
        <p:txBody>
          <a:bodyPr anchor="ctr">
            <a:normAutofit/>
          </a:bodyPr>
          <a:lstStyle>
            <a:lvl1pPr algn="l"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12" name="文本占位符 13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669925" y="3189949"/>
            <a:ext cx="2045144" cy="248371"/>
          </a:xfrm>
        </p:spPr>
        <p:txBody>
          <a:bodyPr anchor="ctr">
            <a:noAutofit/>
          </a:bodyPr>
          <a:lstStyle>
            <a:lvl1pPr marL="0" indent="0" algn="l">
              <a:buNone/>
              <a:defRPr sz="1500" b="0">
                <a:solidFill>
                  <a:schemeClr val="tx1"/>
                </a:solidFill>
              </a:defRPr>
            </a:lvl1pPr>
            <a:lvl2pPr marL="457177" indent="0">
              <a:buNone/>
              <a:defRPr/>
            </a:lvl2pPr>
            <a:lvl3pPr marL="914353" indent="0">
              <a:buNone/>
              <a:defRPr/>
            </a:lvl3pPr>
            <a:lvl4pPr marL="1371531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en-US" altLang="zh-CN" dirty="0"/>
              <a:t>Signature</a:t>
            </a:r>
          </a:p>
        </p:txBody>
      </p:sp>
      <p:sp>
        <p:nvSpPr>
          <p:cNvPr id="13" name="文本占位符 13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669925" y="3453845"/>
            <a:ext cx="2045144" cy="248371"/>
          </a:xfrm>
        </p:spPr>
        <p:txBody>
          <a:bodyPr anchor="ctr">
            <a:noAutofit/>
          </a:bodyPr>
          <a:lstStyle>
            <a:lvl1pPr marL="0" indent="0" algn="l">
              <a:buNone/>
              <a:defRPr sz="1500" b="0">
                <a:solidFill>
                  <a:schemeClr val="tx1"/>
                </a:solidFill>
              </a:defRPr>
            </a:lvl1pPr>
            <a:lvl2pPr marL="457177" indent="0">
              <a:buNone/>
              <a:defRPr/>
            </a:lvl2pPr>
            <a:lvl3pPr marL="914353" indent="0">
              <a:buNone/>
              <a:defRPr/>
            </a:lvl3pPr>
            <a:lvl4pPr marL="1371531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en-US" altLang="zh-CN" dirty="0"/>
              <a:t>Date</a:t>
            </a:r>
            <a:endParaRPr lang="zh-CN" altLang="en-US" dirty="0"/>
          </a:p>
        </p:txBody>
      </p:sp>
      <p:grpSp>
        <p:nvGrpSpPr>
          <p:cNvPr id="60" name="组合 59">
            <a:extLst>
              <a:ext uri="{FF2B5EF4-FFF2-40B4-BE49-F238E27FC236}">
                <a16:creationId xmlns:a16="http://schemas.microsoft.com/office/drawing/2014/main" id="{6F624F40-FDF0-4DFD-921D-FAE4E25BFA8B}"/>
              </a:ext>
            </a:extLst>
          </p:cNvPr>
          <p:cNvGrpSpPr/>
          <p:nvPr userDrawn="1"/>
        </p:nvGrpSpPr>
        <p:grpSpPr>
          <a:xfrm>
            <a:off x="-12088" y="4794394"/>
            <a:ext cx="12204089" cy="2063607"/>
            <a:chOff x="-12088" y="4794394"/>
            <a:chExt cx="12204089" cy="2063607"/>
          </a:xfrm>
        </p:grpSpPr>
        <p:sp>
          <p:nvSpPr>
            <p:cNvPr id="52" name="任意多边形: 形状 51">
              <a:extLst>
                <a:ext uri="{FF2B5EF4-FFF2-40B4-BE49-F238E27FC236}">
                  <a16:creationId xmlns:a16="http://schemas.microsoft.com/office/drawing/2014/main" id="{5F3366FB-925F-4BB9-ADE6-445B1C7894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4582" y="4942832"/>
              <a:ext cx="11637418" cy="1915168"/>
            </a:xfrm>
            <a:custGeom>
              <a:avLst/>
              <a:gdLst>
                <a:gd name="connsiteX0" fmla="*/ 8612903 w 11637418"/>
                <a:gd name="connsiteY0" fmla="*/ 0 h 1915168"/>
                <a:gd name="connsiteX1" fmla="*/ 11637418 w 11637418"/>
                <a:gd name="connsiteY1" fmla="*/ 1581105 h 1915168"/>
                <a:gd name="connsiteX2" fmla="*/ 11637418 w 11637418"/>
                <a:gd name="connsiteY2" fmla="*/ 1915168 h 1915168"/>
                <a:gd name="connsiteX3" fmla="*/ 0 w 11637418"/>
                <a:gd name="connsiteY3" fmla="*/ 1915168 h 1915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37418" h="1915168">
                  <a:moveTo>
                    <a:pt x="8612903" y="0"/>
                  </a:moveTo>
                  <a:lnTo>
                    <a:pt x="11637418" y="1581105"/>
                  </a:lnTo>
                  <a:lnTo>
                    <a:pt x="11637418" y="1915168"/>
                  </a:lnTo>
                  <a:lnTo>
                    <a:pt x="0" y="1915168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zh-CN" altLang="en-US"/>
            </a:p>
          </p:txBody>
        </p:sp>
        <p:sp>
          <p:nvSpPr>
            <p:cNvPr id="54" name="任意多边形: 形状 53">
              <a:extLst>
                <a:ext uri="{FF2B5EF4-FFF2-40B4-BE49-F238E27FC236}">
                  <a16:creationId xmlns:a16="http://schemas.microsoft.com/office/drawing/2014/main" id="{52220577-D5CA-4385-AF28-708CC21ACCE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96" y="4794394"/>
              <a:ext cx="11856904" cy="2063607"/>
            </a:xfrm>
            <a:custGeom>
              <a:avLst/>
              <a:gdLst>
                <a:gd name="connsiteX0" fmla="*/ 7128328 w 11856904"/>
                <a:gd name="connsiteY0" fmla="*/ 0 h 2063607"/>
                <a:gd name="connsiteX1" fmla="*/ 11856904 w 11856904"/>
                <a:gd name="connsiteY1" fmla="*/ 1832069 h 2063607"/>
                <a:gd name="connsiteX2" fmla="*/ 11856904 w 11856904"/>
                <a:gd name="connsiteY2" fmla="*/ 2063607 h 2063607"/>
                <a:gd name="connsiteX3" fmla="*/ 0 w 11856904"/>
                <a:gd name="connsiteY3" fmla="*/ 2063607 h 2063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856904" h="2063607">
                  <a:moveTo>
                    <a:pt x="7128328" y="0"/>
                  </a:moveTo>
                  <a:lnTo>
                    <a:pt x="11856904" y="1832069"/>
                  </a:lnTo>
                  <a:lnTo>
                    <a:pt x="11856904" y="2063607"/>
                  </a:lnTo>
                  <a:lnTo>
                    <a:pt x="0" y="2063607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  <a:alpha val="47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56" name="任意多边形: 形状 55">
              <a:extLst>
                <a:ext uri="{FF2B5EF4-FFF2-40B4-BE49-F238E27FC236}">
                  <a16:creationId xmlns:a16="http://schemas.microsoft.com/office/drawing/2014/main" id="{0644CDC7-884B-40D9-B274-CF83A689E82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9320" y="4847832"/>
              <a:ext cx="12052680" cy="2010168"/>
            </a:xfrm>
            <a:custGeom>
              <a:avLst/>
              <a:gdLst>
                <a:gd name="connsiteX0" fmla="*/ 5073792 w 12052680"/>
                <a:gd name="connsiteY0" fmla="*/ 0 h 2010168"/>
                <a:gd name="connsiteX1" fmla="*/ 12052680 w 12052680"/>
                <a:gd name="connsiteY1" fmla="*/ 1869250 h 2010168"/>
                <a:gd name="connsiteX2" fmla="*/ 12052680 w 12052680"/>
                <a:gd name="connsiteY2" fmla="*/ 2010168 h 2010168"/>
                <a:gd name="connsiteX3" fmla="*/ 0 w 12052680"/>
                <a:gd name="connsiteY3" fmla="*/ 2010168 h 2010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52680" h="2010168">
                  <a:moveTo>
                    <a:pt x="5073792" y="0"/>
                  </a:moveTo>
                  <a:lnTo>
                    <a:pt x="12052680" y="1869250"/>
                  </a:lnTo>
                  <a:lnTo>
                    <a:pt x="12052680" y="2010168"/>
                  </a:lnTo>
                  <a:lnTo>
                    <a:pt x="0" y="201016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zh-CN" altLang="en-US"/>
            </a:p>
          </p:txBody>
        </p:sp>
        <p:sp>
          <p:nvSpPr>
            <p:cNvPr id="58" name="任意多边形: 形状 57">
              <a:extLst>
                <a:ext uri="{FF2B5EF4-FFF2-40B4-BE49-F238E27FC236}">
                  <a16:creationId xmlns:a16="http://schemas.microsoft.com/office/drawing/2014/main" id="{67600C7C-F5E7-4472-B9EF-A541C5C994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-12088" y="5275332"/>
              <a:ext cx="12204089" cy="1582668"/>
            </a:xfrm>
            <a:custGeom>
              <a:avLst/>
              <a:gdLst>
                <a:gd name="connsiteX0" fmla="*/ 2856139 w 12204089"/>
                <a:gd name="connsiteY0" fmla="*/ 0 h 1582668"/>
                <a:gd name="connsiteX1" fmla="*/ 12204089 w 12204089"/>
                <a:gd name="connsiteY1" fmla="*/ 1521377 h 1582668"/>
                <a:gd name="connsiteX2" fmla="*/ 12204089 w 12204089"/>
                <a:gd name="connsiteY2" fmla="*/ 1582668 h 1582668"/>
                <a:gd name="connsiteX3" fmla="*/ 0 w 12204089"/>
                <a:gd name="connsiteY3" fmla="*/ 1582668 h 1582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04089" h="1582668">
                  <a:moveTo>
                    <a:pt x="2856139" y="0"/>
                  </a:moveTo>
                  <a:lnTo>
                    <a:pt x="12204089" y="1521377"/>
                  </a:lnTo>
                  <a:lnTo>
                    <a:pt x="12204089" y="1582668"/>
                  </a:lnTo>
                  <a:lnTo>
                    <a:pt x="0" y="1582668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zh-CN" altLang="en-US" dirty="0"/>
            </a:p>
          </p:txBody>
        </p:sp>
      </p:grpSp>
      <p:grpSp>
        <p:nvGrpSpPr>
          <p:cNvPr id="59" name="组合 58">
            <a:extLst>
              <a:ext uri="{FF2B5EF4-FFF2-40B4-BE49-F238E27FC236}">
                <a16:creationId xmlns:a16="http://schemas.microsoft.com/office/drawing/2014/main" id="{A26B9DB5-1ADC-43B3-BCE8-970894DC9D39}"/>
              </a:ext>
            </a:extLst>
          </p:cNvPr>
          <p:cNvGrpSpPr/>
          <p:nvPr userDrawn="1"/>
        </p:nvGrpSpPr>
        <p:grpSpPr>
          <a:xfrm>
            <a:off x="7778078" y="0"/>
            <a:ext cx="4413923" cy="3499502"/>
            <a:chOff x="7778078" y="0"/>
            <a:chExt cx="4413923" cy="3499502"/>
          </a:xfrm>
        </p:grpSpPr>
        <p:sp>
          <p:nvSpPr>
            <p:cNvPr id="42" name="任意多边形: 形状 41">
              <a:extLst>
                <a:ext uri="{FF2B5EF4-FFF2-40B4-BE49-F238E27FC236}">
                  <a16:creationId xmlns:a16="http://schemas.microsoft.com/office/drawing/2014/main" id="{82A3C794-2A5C-4827-8C53-19689DBEDB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40" name="任意多边形: 形状 39">
              <a:extLst>
                <a:ext uri="{FF2B5EF4-FFF2-40B4-BE49-F238E27FC236}">
                  <a16:creationId xmlns:a16="http://schemas.microsoft.com/office/drawing/2014/main" id="{8106E9DF-13A9-47FC-B0CC-7FCDA8A25A4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38" name="任意多边形: 形状 37">
              <a:extLst>
                <a:ext uri="{FF2B5EF4-FFF2-40B4-BE49-F238E27FC236}">
                  <a16:creationId xmlns:a16="http://schemas.microsoft.com/office/drawing/2014/main" id="{75325FDB-6AF2-4496-97A8-DA1AB2DFD6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36" name="任意多边形: 形状 35">
              <a:extLst>
                <a:ext uri="{FF2B5EF4-FFF2-40B4-BE49-F238E27FC236}">
                  <a16:creationId xmlns:a16="http://schemas.microsoft.com/office/drawing/2014/main" id="{EB936B51-CD51-4DC6-B0B3-AE7B162534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1335448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标题 1"/>
          <p:cNvSpPr>
            <a:spLocks noGrp="1"/>
          </p:cNvSpPr>
          <p:nvPr>
            <p:ph type="title" hasCustomPrompt="1"/>
          </p:nvPr>
        </p:nvSpPr>
        <p:spPr>
          <a:xfrm>
            <a:off x="1956131" y="2352597"/>
            <a:ext cx="4535055" cy="656792"/>
          </a:xfrm>
        </p:spPr>
        <p:txBody>
          <a:bodyPr anchor="ctr">
            <a:normAutofit/>
          </a:bodyPr>
          <a:lstStyle>
            <a:lvl1pPr algn="ctr">
              <a:defRPr sz="2400" b="1">
                <a:solidFill>
                  <a:srgbClr val="003D61"/>
                </a:solidFill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21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1950358" y="3233648"/>
            <a:ext cx="4546600" cy="1015623"/>
          </a:xfrm>
        </p:spPr>
        <p:txBody>
          <a:bodyPr anchor="t">
            <a:normAutofit/>
          </a:bodyPr>
          <a:lstStyle>
            <a:lvl1pPr marL="0" indent="0" algn="ctr">
              <a:buNone/>
              <a:defRPr sz="1100">
                <a:solidFill>
                  <a:schemeClr val="tx1"/>
                </a:solidFill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dirty="0"/>
              <a:t>Edit Master text styles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CD9E46DE-6A41-4299-8141-4029FA18B691}"/>
              </a:ext>
            </a:extLst>
          </p:cNvPr>
          <p:cNvGrpSpPr/>
          <p:nvPr userDrawn="1"/>
        </p:nvGrpSpPr>
        <p:grpSpPr>
          <a:xfrm flipV="1">
            <a:off x="8256760" y="-16020"/>
            <a:ext cx="3935241" cy="6874019"/>
            <a:chOff x="7778078" y="0"/>
            <a:chExt cx="4413923" cy="3499502"/>
          </a:xfrm>
        </p:grpSpPr>
        <p:sp>
          <p:nvSpPr>
            <p:cNvPr id="10" name="任意多边形: 形状 9">
              <a:extLst>
                <a:ext uri="{FF2B5EF4-FFF2-40B4-BE49-F238E27FC236}">
                  <a16:creationId xmlns:a16="http://schemas.microsoft.com/office/drawing/2014/main" id="{86A10BA9-BFFB-424A-BE2D-A51AA1A2D2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11" name="任意多边形: 形状 10">
              <a:extLst>
                <a:ext uri="{FF2B5EF4-FFF2-40B4-BE49-F238E27FC236}">
                  <a16:creationId xmlns:a16="http://schemas.microsoft.com/office/drawing/2014/main" id="{404B7348-CA69-4CED-8AEA-BAACC9EB65C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12" name="任意多边形: 形状 11">
              <a:extLst>
                <a:ext uri="{FF2B5EF4-FFF2-40B4-BE49-F238E27FC236}">
                  <a16:creationId xmlns:a16="http://schemas.microsoft.com/office/drawing/2014/main" id="{BF38E64D-D65C-4322-B74A-DB8F5650EA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13" name="任意多边形: 形状 12">
              <a:extLst>
                <a:ext uri="{FF2B5EF4-FFF2-40B4-BE49-F238E27FC236}">
                  <a16:creationId xmlns:a16="http://schemas.microsoft.com/office/drawing/2014/main" id="{8B72C440-E95D-49F0-9470-97CAD9E8AE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6671478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altLang="zh-CN" dirty="0"/>
              <a:t>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2B497D7-02AD-43A9-B948-17D07F55FA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  <a:pPr/>
              <a:t>2023/5/25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C2B2705-5296-4AF0-AF0B-2F604D3454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3EDA161-68B0-40B8-8CF0-A82FC7A58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36575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61C2B96-5634-4B88-8E94-AD21DFF47F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  <a:pPr/>
              <a:t>2023/5/25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7F45EBE-7276-46DE-B4C4-5A99E71757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9861A43-C2C2-48CC-8D18-551AD0C4E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78744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876166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 userDrawn="1">
            <p:ph type="ctrTitle" hasCustomPrompt="1"/>
          </p:nvPr>
        </p:nvSpPr>
        <p:spPr>
          <a:xfrm>
            <a:off x="6299591" y="1502142"/>
            <a:ext cx="3985202" cy="865136"/>
          </a:xfrm>
        </p:spPr>
        <p:txBody>
          <a:bodyPr anchor="ctr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Conclusion</a:t>
            </a:r>
            <a:endParaRPr lang="zh-CN" altLang="en-US" dirty="0"/>
          </a:p>
        </p:txBody>
      </p:sp>
      <p:sp>
        <p:nvSpPr>
          <p:cNvPr id="14" name="文本占位符 62"/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6299591" y="2930176"/>
            <a:ext cx="3985202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r">
              <a:buNone/>
              <a:defRPr lang="zh-CN" altLang="en-US" sz="1600" smtClean="0">
                <a:solidFill>
                  <a:schemeClr val="tx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lvl="0"/>
            <a:r>
              <a:rPr lang="en-US" altLang="zh-CN" dirty="0"/>
              <a:t>Signature</a:t>
            </a:r>
          </a:p>
        </p:txBody>
      </p:sp>
      <p:sp>
        <p:nvSpPr>
          <p:cNvPr id="15" name="文本占位符 62"/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6299591" y="3245810"/>
            <a:ext cx="3985202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r">
              <a:buNone/>
              <a:defRPr lang="zh-CN" altLang="en-US" sz="1600" smtClean="0">
                <a:solidFill>
                  <a:schemeClr val="tx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lvl="0"/>
            <a:r>
              <a:rPr lang="en-US" altLang="zh-CN" dirty="0"/>
              <a:t>Date</a:t>
            </a:r>
            <a:endParaRPr lang="zh-CN" altLang="en-US" dirty="0"/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63BEFEB4-2C7C-48D0-9F96-75183D3ED3E7}"/>
              </a:ext>
            </a:extLst>
          </p:cNvPr>
          <p:cNvGrpSpPr/>
          <p:nvPr userDrawn="1"/>
        </p:nvGrpSpPr>
        <p:grpSpPr>
          <a:xfrm flipH="1">
            <a:off x="-1" y="0"/>
            <a:ext cx="3893927" cy="3087232"/>
            <a:chOff x="7778078" y="0"/>
            <a:chExt cx="4413923" cy="3499502"/>
          </a:xfrm>
        </p:grpSpPr>
        <p:sp>
          <p:nvSpPr>
            <p:cNvPr id="17" name="任意多边形: 形状 16">
              <a:extLst>
                <a:ext uri="{FF2B5EF4-FFF2-40B4-BE49-F238E27FC236}">
                  <a16:creationId xmlns:a16="http://schemas.microsoft.com/office/drawing/2014/main" id="{4CBDF918-E7F9-4244-82F6-7E2017481C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778078" y="1"/>
              <a:ext cx="4413922" cy="3499501"/>
            </a:xfrm>
            <a:custGeom>
              <a:avLst/>
              <a:gdLst>
                <a:gd name="connsiteX0" fmla="*/ 0 w 4413922"/>
                <a:gd name="connsiteY0" fmla="*/ 0 h 3499501"/>
                <a:gd name="connsiteX1" fmla="*/ 4413922 w 4413922"/>
                <a:gd name="connsiteY1" fmla="*/ 0 h 3499501"/>
                <a:gd name="connsiteX2" fmla="*/ 4413922 w 4413922"/>
                <a:gd name="connsiteY2" fmla="*/ 3499501 h 3499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3922" h="3499501">
                  <a:moveTo>
                    <a:pt x="0" y="0"/>
                  </a:moveTo>
                  <a:lnTo>
                    <a:pt x="4413922" y="0"/>
                  </a:lnTo>
                  <a:lnTo>
                    <a:pt x="4413922" y="349950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19" name="任意多边形: 形状 18">
              <a:extLst>
                <a:ext uri="{FF2B5EF4-FFF2-40B4-BE49-F238E27FC236}">
                  <a16:creationId xmlns:a16="http://schemas.microsoft.com/office/drawing/2014/main" id="{3B48366F-92CF-4BCF-A935-76F9623B15B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821128" y="0"/>
              <a:ext cx="4370872" cy="2993432"/>
            </a:xfrm>
            <a:custGeom>
              <a:avLst/>
              <a:gdLst>
                <a:gd name="connsiteX0" fmla="*/ 0 w 4370872"/>
                <a:gd name="connsiteY0" fmla="*/ 0 h 2993432"/>
                <a:gd name="connsiteX1" fmla="*/ 4370872 w 4370872"/>
                <a:gd name="connsiteY1" fmla="*/ 0 h 2993432"/>
                <a:gd name="connsiteX2" fmla="*/ 4370872 w 4370872"/>
                <a:gd name="connsiteY2" fmla="*/ 2993432 h 299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0872" h="2993432">
                  <a:moveTo>
                    <a:pt x="0" y="0"/>
                  </a:moveTo>
                  <a:lnTo>
                    <a:pt x="4370872" y="0"/>
                  </a:lnTo>
                  <a:lnTo>
                    <a:pt x="4370872" y="299343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21" name="任意多边形: 形状 20">
              <a:extLst>
                <a:ext uri="{FF2B5EF4-FFF2-40B4-BE49-F238E27FC236}">
                  <a16:creationId xmlns:a16="http://schemas.microsoft.com/office/drawing/2014/main" id="{DC220813-393A-47BA-8C55-4ADAF601642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889890" y="1"/>
              <a:ext cx="4302111" cy="2419939"/>
            </a:xfrm>
            <a:custGeom>
              <a:avLst/>
              <a:gdLst>
                <a:gd name="connsiteX0" fmla="*/ 0 w 4302111"/>
                <a:gd name="connsiteY0" fmla="*/ 0 h 2419939"/>
                <a:gd name="connsiteX1" fmla="*/ 4302111 w 4302111"/>
                <a:gd name="connsiteY1" fmla="*/ 0 h 2419939"/>
                <a:gd name="connsiteX2" fmla="*/ 4302111 w 4302111"/>
                <a:gd name="connsiteY2" fmla="*/ 2419939 h 241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2111" h="2419939">
                  <a:moveTo>
                    <a:pt x="0" y="0"/>
                  </a:moveTo>
                  <a:lnTo>
                    <a:pt x="4302111" y="0"/>
                  </a:lnTo>
                  <a:lnTo>
                    <a:pt x="4302111" y="241993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24" name="任意多边形: 形状 23">
              <a:extLst>
                <a:ext uri="{FF2B5EF4-FFF2-40B4-BE49-F238E27FC236}">
                  <a16:creationId xmlns:a16="http://schemas.microsoft.com/office/drawing/2014/main" id="{898A955D-75FC-4514-86F9-BDAE27A10D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985356" y="0"/>
              <a:ext cx="4206644" cy="1895952"/>
            </a:xfrm>
            <a:custGeom>
              <a:avLst/>
              <a:gdLst>
                <a:gd name="connsiteX0" fmla="*/ 0 w 4206644"/>
                <a:gd name="connsiteY0" fmla="*/ 0 h 1895952"/>
                <a:gd name="connsiteX1" fmla="*/ 4206644 w 4206644"/>
                <a:gd name="connsiteY1" fmla="*/ 0 h 1895952"/>
                <a:gd name="connsiteX2" fmla="*/ 4206644 w 4206644"/>
                <a:gd name="connsiteY2" fmla="*/ 1895952 h 18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6644" h="1895952">
                  <a:moveTo>
                    <a:pt x="0" y="0"/>
                  </a:moveTo>
                  <a:lnTo>
                    <a:pt x="4206644" y="0"/>
                  </a:lnTo>
                  <a:lnTo>
                    <a:pt x="4206644" y="1895952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A8734980-73E0-48A2-B53C-72DE9BDED7A0}"/>
              </a:ext>
            </a:extLst>
          </p:cNvPr>
          <p:cNvGrpSpPr/>
          <p:nvPr userDrawn="1"/>
        </p:nvGrpSpPr>
        <p:grpSpPr>
          <a:xfrm flipH="1">
            <a:off x="-12089" y="4291344"/>
            <a:ext cx="12204089" cy="2566658"/>
            <a:chOff x="-12088" y="4794394"/>
            <a:chExt cx="12204089" cy="2063607"/>
          </a:xfrm>
        </p:grpSpPr>
        <p:sp>
          <p:nvSpPr>
            <p:cNvPr id="26" name="任意多边形: 形状 25">
              <a:extLst>
                <a:ext uri="{FF2B5EF4-FFF2-40B4-BE49-F238E27FC236}">
                  <a16:creationId xmlns:a16="http://schemas.microsoft.com/office/drawing/2014/main" id="{18134D36-334C-4854-8D96-EC6648661C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4582" y="4942832"/>
              <a:ext cx="11637418" cy="1915168"/>
            </a:xfrm>
            <a:custGeom>
              <a:avLst/>
              <a:gdLst>
                <a:gd name="connsiteX0" fmla="*/ 8612903 w 11637418"/>
                <a:gd name="connsiteY0" fmla="*/ 0 h 1915168"/>
                <a:gd name="connsiteX1" fmla="*/ 11637418 w 11637418"/>
                <a:gd name="connsiteY1" fmla="*/ 1581105 h 1915168"/>
                <a:gd name="connsiteX2" fmla="*/ 11637418 w 11637418"/>
                <a:gd name="connsiteY2" fmla="*/ 1915168 h 1915168"/>
                <a:gd name="connsiteX3" fmla="*/ 0 w 11637418"/>
                <a:gd name="connsiteY3" fmla="*/ 1915168 h 1915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37418" h="1915168">
                  <a:moveTo>
                    <a:pt x="8612903" y="0"/>
                  </a:moveTo>
                  <a:lnTo>
                    <a:pt x="11637418" y="1581105"/>
                  </a:lnTo>
                  <a:lnTo>
                    <a:pt x="11637418" y="1915168"/>
                  </a:lnTo>
                  <a:lnTo>
                    <a:pt x="0" y="1915168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zh-CN" altLang="en-US"/>
            </a:p>
          </p:txBody>
        </p:sp>
        <p:sp>
          <p:nvSpPr>
            <p:cNvPr id="27" name="任意多边形: 形状 26">
              <a:extLst>
                <a:ext uri="{FF2B5EF4-FFF2-40B4-BE49-F238E27FC236}">
                  <a16:creationId xmlns:a16="http://schemas.microsoft.com/office/drawing/2014/main" id="{C6A7AE61-9924-408E-8CF1-09F7814EF88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96" y="4794394"/>
              <a:ext cx="11856904" cy="2063607"/>
            </a:xfrm>
            <a:custGeom>
              <a:avLst/>
              <a:gdLst>
                <a:gd name="connsiteX0" fmla="*/ 7128328 w 11856904"/>
                <a:gd name="connsiteY0" fmla="*/ 0 h 2063607"/>
                <a:gd name="connsiteX1" fmla="*/ 11856904 w 11856904"/>
                <a:gd name="connsiteY1" fmla="*/ 1832069 h 2063607"/>
                <a:gd name="connsiteX2" fmla="*/ 11856904 w 11856904"/>
                <a:gd name="connsiteY2" fmla="*/ 2063607 h 2063607"/>
                <a:gd name="connsiteX3" fmla="*/ 0 w 11856904"/>
                <a:gd name="connsiteY3" fmla="*/ 2063607 h 2063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856904" h="2063607">
                  <a:moveTo>
                    <a:pt x="7128328" y="0"/>
                  </a:moveTo>
                  <a:lnTo>
                    <a:pt x="11856904" y="1832069"/>
                  </a:lnTo>
                  <a:lnTo>
                    <a:pt x="11856904" y="2063607"/>
                  </a:lnTo>
                  <a:lnTo>
                    <a:pt x="0" y="2063607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  <a:alpha val="47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28" name="任意多边形: 形状 27">
              <a:extLst>
                <a:ext uri="{FF2B5EF4-FFF2-40B4-BE49-F238E27FC236}">
                  <a16:creationId xmlns:a16="http://schemas.microsoft.com/office/drawing/2014/main" id="{0E374545-05CE-40DB-AFDC-FA4A8E6235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9320" y="4847832"/>
              <a:ext cx="12052680" cy="2010168"/>
            </a:xfrm>
            <a:custGeom>
              <a:avLst/>
              <a:gdLst>
                <a:gd name="connsiteX0" fmla="*/ 5073792 w 12052680"/>
                <a:gd name="connsiteY0" fmla="*/ 0 h 2010168"/>
                <a:gd name="connsiteX1" fmla="*/ 12052680 w 12052680"/>
                <a:gd name="connsiteY1" fmla="*/ 1869250 h 2010168"/>
                <a:gd name="connsiteX2" fmla="*/ 12052680 w 12052680"/>
                <a:gd name="connsiteY2" fmla="*/ 2010168 h 2010168"/>
                <a:gd name="connsiteX3" fmla="*/ 0 w 12052680"/>
                <a:gd name="connsiteY3" fmla="*/ 2010168 h 2010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52680" h="2010168">
                  <a:moveTo>
                    <a:pt x="5073792" y="0"/>
                  </a:moveTo>
                  <a:lnTo>
                    <a:pt x="12052680" y="1869250"/>
                  </a:lnTo>
                  <a:lnTo>
                    <a:pt x="12052680" y="2010168"/>
                  </a:lnTo>
                  <a:lnTo>
                    <a:pt x="0" y="201016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zh-CN" altLang="en-US"/>
            </a:p>
          </p:txBody>
        </p:sp>
        <p:sp>
          <p:nvSpPr>
            <p:cNvPr id="29" name="任意多边形: 形状 28">
              <a:extLst>
                <a:ext uri="{FF2B5EF4-FFF2-40B4-BE49-F238E27FC236}">
                  <a16:creationId xmlns:a16="http://schemas.microsoft.com/office/drawing/2014/main" id="{67FE0E06-350E-4668-A7B0-18779AF86CA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-12088" y="5275332"/>
              <a:ext cx="12204089" cy="1582668"/>
            </a:xfrm>
            <a:custGeom>
              <a:avLst/>
              <a:gdLst>
                <a:gd name="connsiteX0" fmla="*/ 2856139 w 12204089"/>
                <a:gd name="connsiteY0" fmla="*/ 0 h 1582668"/>
                <a:gd name="connsiteX1" fmla="*/ 12204089 w 12204089"/>
                <a:gd name="connsiteY1" fmla="*/ 1521377 h 1582668"/>
                <a:gd name="connsiteX2" fmla="*/ 12204089 w 12204089"/>
                <a:gd name="connsiteY2" fmla="*/ 1582668 h 1582668"/>
                <a:gd name="connsiteX3" fmla="*/ 0 w 12204089"/>
                <a:gd name="connsiteY3" fmla="*/ 1582668 h 1582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04089" h="1582668">
                  <a:moveTo>
                    <a:pt x="2856139" y="0"/>
                  </a:moveTo>
                  <a:lnTo>
                    <a:pt x="12204089" y="1521377"/>
                  </a:lnTo>
                  <a:lnTo>
                    <a:pt x="12204089" y="1582668"/>
                  </a:lnTo>
                  <a:lnTo>
                    <a:pt x="0" y="1582668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2084653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关注服务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F3BB9638-2D2F-48B1-A8CF-673B237DCC17}"/>
              </a:ext>
            </a:extLst>
          </p:cNvPr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120C7C91-35F0-46E5-B511-2314CED2655F}"/>
              </a:ext>
            </a:extLst>
          </p:cNvPr>
          <p:cNvSpPr/>
          <p:nvPr userDrawn="1"/>
        </p:nvSpPr>
        <p:spPr>
          <a:xfrm>
            <a:off x="1079465" y="1527629"/>
            <a:ext cx="3802742" cy="3802742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 descr="图片包含 纵横字谜, 文字&#10;&#10;已生成极高可信度的说明">
            <a:extLst>
              <a:ext uri="{FF2B5EF4-FFF2-40B4-BE49-F238E27FC236}">
                <a16:creationId xmlns:a16="http://schemas.microsoft.com/office/drawing/2014/main" id="{25779B21-3BC1-4E47-8650-6B0E785B51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08065" y="1756229"/>
            <a:ext cx="3345542" cy="334554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43024A3-25F7-4B9A-9876-36F35421F6E6}"/>
              </a:ext>
            </a:extLst>
          </p:cNvPr>
          <p:cNvSpPr txBox="1"/>
          <p:nvPr userDrawn="1"/>
        </p:nvSpPr>
        <p:spPr>
          <a:xfrm>
            <a:off x="5239657" y="1566506"/>
            <a:ext cx="6013185" cy="35492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办公模板更新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微软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微信扫码关注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「 微软</a:t>
            </a:r>
            <a:r>
              <a:rPr lang="en-US" altLang="zh-CN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」服务号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7" name="图片 6">
            <a:hlinkClick r:id="rId3"/>
            <a:extLst>
              <a:ext uri="{FF2B5EF4-FFF2-40B4-BE49-F238E27FC236}">
                <a16:creationId xmlns:a16="http://schemas.microsoft.com/office/drawing/2014/main" id="{5524D02C-49CE-4D3D-8B89-07CEC3966F4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5550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使用小程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3E71CC84-193F-4D28-98D9-17F9952F968C}"/>
              </a:ext>
            </a:extLst>
          </p:cNvPr>
          <p:cNvCxnSpPr/>
          <p:nvPr userDrawn="1"/>
        </p:nvCxnSpPr>
        <p:spPr>
          <a:xfrm>
            <a:off x="0" y="657288"/>
            <a:ext cx="12192000" cy="0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23A9F197-1133-4CEE-860F-85366976D0AC}"/>
              </a:ext>
            </a:extLst>
          </p:cNvPr>
          <p:cNvSpPr/>
          <p:nvPr userDrawn="1"/>
        </p:nvSpPr>
        <p:spPr>
          <a:xfrm>
            <a:off x="0" y="3091547"/>
            <a:ext cx="12192000" cy="3766453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AA954438-2CEB-4119-883B-8B9196F98504}"/>
              </a:ext>
            </a:extLst>
          </p:cNvPr>
          <p:cNvSpPr/>
          <p:nvPr userDrawn="1"/>
        </p:nvSpPr>
        <p:spPr>
          <a:xfrm>
            <a:off x="621395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4CD1A364-B227-4CFB-9287-6198C6C0443B}"/>
              </a:ext>
            </a:extLst>
          </p:cNvPr>
          <p:cNvSpPr/>
          <p:nvPr userDrawn="1"/>
        </p:nvSpPr>
        <p:spPr>
          <a:xfrm>
            <a:off x="4374467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EA6AD26-5781-4DAD-8C16-8C73B2C177AD}"/>
              </a:ext>
            </a:extLst>
          </p:cNvPr>
          <p:cNvSpPr txBox="1"/>
          <p:nvPr userDrawn="1"/>
        </p:nvSpPr>
        <p:spPr>
          <a:xfrm>
            <a:off x="1656327" y="286129"/>
            <a:ext cx="8879354" cy="6701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zh-CN" altLang="en-US" sz="3200" b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微信扫描小程序码，使用微软移动办公黑科技 </a:t>
            </a:r>
            <a:endParaRPr lang="en-US" sz="3200" b="1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72806FD0-33B9-40F1-B8F9-079524CA002C}"/>
              </a:ext>
            </a:extLst>
          </p:cNvPr>
          <p:cNvCxnSpPr>
            <a:cxnSpLocks/>
          </p:cNvCxnSpPr>
          <p:nvPr userDrawn="1"/>
        </p:nvCxnSpPr>
        <p:spPr>
          <a:xfrm flipH="1">
            <a:off x="1523089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159FFD7E-3944-43A3-A5DD-D8673483D044}"/>
              </a:ext>
            </a:extLst>
          </p:cNvPr>
          <p:cNvCxnSpPr>
            <a:cxnSpLocks/>
          </p:cNvCxnSpPr>
          <p:nvPr userDrawn="1"/>
        </p:nvCxnSpPr>
        <p:spPr>
          <a:xfrm flipH="1">
            <a:off x="10402443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C76706F4-B20C-489C-ACB9-010EF43FEF70}"/>
              </a:ext>
            </a:extLst>
          </p:cNvPr>
          <p:cNvSpPr/>
          <p:nvPr userDrawn="1"/>
        </p:nvSpPr>
        <p:spPr>
          <a:xfrm>
            <a:off x="8159751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C50F7A0F-4C8A-4DA1-8AA3-1810FF4E70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3924" t="13924" r="13924" b="13924"/>
          <a:stretch/>
        </p:blipFill>
        <p:spPr>
          <a:xfrm>
            <a:off x="4705130" y="1673081"/>
            <a:ext cx="2743200" cy="27432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260AD2DE-F13F-4332-90AE-87C7001EAD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4439" r="14439"/>
          <a:stretch/>
        </p:blipFill>
        <p:spPr>
          <a:xfrm>
            <a:off x="8519321" y="1673081"/>
            <a:ext cx="2743200" cy="27432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19418449-E7C2-4E37-8045-DD4782B1252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80965" y="1673081"/>
            <a:ext cx="2743200" cy="2743200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9A11A6D6-1DBD-4A10-8942-D3DDC4E182E9}"/>
              </a:ext>
            </a:extLst>
          </p:cNvPr>
          <p:cNvSpPr txBox="1"/>
          <p:nvPr userDrawn="1"/>
        </p:nvSpPr>
        <p:spPr>
          <a:xfrm>
            <a:off x="987447" y="5138740"/>
            <a:ext cx="2730235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在微信访问</a:t>
            </a:r>
            <a:r>
              <a:rPr lang="en-US" altLang="zh-CN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OneDrive</a:t>
            </a: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</a:t>
            </a:r>
            <a:r>
              <a:rPr lang="en-US" altLang="zh-CN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</a:t>
            </a:r>
            <a:endParaRPr lang="en-US" sz="2000" b="1" kern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274E825-3465-469E-BD06-097F250CA889}"/>
              </a:ext>
            </a:extLst>
          </p:cNvPr>
          <p:cNvSpPr txBox="1"/>
          <p:nvPr userDrawn="1"/>
        </p:nvSpPr>
        <p:spPr>
          <a:xfrm>
            <a:off x="4862328" y="5138740"/>
            <a:ext cx="2467342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让你的文档会说话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微软听听文档 」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4EC4AC92-2800-4841-84A3-26E495F2D178}"/>
              </a:ext>
            </a:extLst>
          </p:cNvPr>
          <p:cNvSpPr txBox="1"/>
          <p:nvPr userDrawn="1"/>
        </p:nvSpPr>
        <p:spPr>
          <a:xfrm>
            <a:off x="8644425" y="5138740"/>
            <a:ext cx="2492990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你的文档创作小助手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微软小蜜 」</a:t>
            </a: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F3D082CA-914B-42B8-A86E-16893B7234C9}"/>
              </a:ext>
            </a:extLst>
          </p:cNvPr>
          <p:cNvCxnSpPr/>
          <p:nvPr userDrawn="1"/>
        </p:nvCxnSpPr>
        <p:spPr>
          <a:xfrm>
            <a:off x="419803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5421E3BB-42AC-4DCD-9031-7215136A1844}"/>
              </a:ext>
            </a:extLst>
          </p:cNvPr>
          <p:cNvCxnSpPr/>
          <p:nvPr userDrawn="1"/>
        </p:nvCxnSpPr>
        <p:spPr>
          <a:xfrm>
            <a:off x="797621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>
            <a:hlinkClick r:id="rId5"/>
            <a:extLst>
              <a:ext uri="{FF2B5EF4-FFF2-40B4-BE49-F238E27FC236}">
                <a16:creationId xmlns:a16="http://schemas.microsoft.com/office/drawing/2014/main" id="{46C855E7-2DCA-4970-A954-7CB7F69FADAB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247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9924" y="1123950"/>
            <a:ext cx="10850563" cy="501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dirty="0"/>
              <a:t>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5401732" y="6240463"/>
            <a:ext cx="1388536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489D9C7-5DC6-4263-87FF-7C99F6FB63C3}" type="datetime1">
              <a:rPr lang="zh-CN" altLang="en-US" smtClean="0"/>
              <a:pPr/>
              <a:t>2023/5/25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669924" y="6240463"/>
            <a:ext cx="4140201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599" y="6240463"/>
            <a:ext cx="2909888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669924" y="1028700"/>
            <a:ext cx="10850563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81394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</p:sldLayoutIdLst>
  <p:hf hdr="0" dt="0"/>
  <p:txStyles>
    <p:titleStyle>
      <a:lvl1pPr algn="l" defTabSz="914354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9" indent="-228589" algn="l" defTabSz="91435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6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4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20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98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4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22">
          <p15:clr>
            <a:srgbClr val="F26B43"/>
          </p15:clr>
        </p15:guide>
        <p15:guide id="2" pos="7257">
          <p15:clr>
            <a:srgbClr val="F26B43"/>
          </p15:clr>
        </p15:guide>
        <p15:guide id="3" orient="horz" pos="648">
          <p15:clr>
            <a:srgbClr val="F26B43"/>
          </p15:clr>
        </p15:guide>
        <p15:guide id="4" orient="horz" pos="712">
          <p15:clr>
            <a:srgbClr val="F26B43"/>
          </p15:clr>
        </p15:guide>
        <p15:guide id="5" orient="horz" pos="3931">
          <p15:clr>
            <a:srgbClr val="F26B43"/>
          </p15:clr>
        </p15:guide>
        <p15:guide id="6" orient="horz" pos="386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屏幕截图&#10;&#10;已生成极高可信度的说明">
            <a:extLst>
              <a:ext uri="{FF2B5EF4-FFF2-40B4-BE49-F238E27FC236}">
                <a16:creationId xmlns:a16="http://schemas.microsoft.com/office/drawing/2014/main" id="{7CCD29A7-3309-4DEC-B70C-522A2F9995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组合 9">
            <a:extLst>
              <a:ext uri="{FF2B5EF4-FFF2-40B4-BE49-F238E27FC236}">
                <a16:creationId xmlns:a16="http://schemas.microsoft.com/office/drawing/2014/main" id="{39732AF9-1CCC-4AE1-A6A7-046699E3E0F1}"/>
              </a:ext>
            </a:extLst>
          </p:cNvPr>
          <p:cNvGrpSpPr/>
          <p:nvPr/>
        </p:nvGrpSpPr>
        <p:grpSpPr>
          <a:xfrm>
            <a:off x="2688771" y="3219121"/>
            <a:ext cx="6814457" cy="419757"/>
            <a:chOff x="2690949" y="3219121"/>
            <a:chExt cx="6814457" cy="419757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03126653-3A00-47CE-AF78-D440431806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87883" y="3219121"/>
              <a:ext cx="420589" cy="419757"/>
            </a:xfrm>
            <a:prstGeom prst="rect">
              <a:avLst/>
            </a:prstGeom>
          </p:spPr>
        </p:pic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D47F7153-BD60-4D97-A7B9-190C962B1772}"/>
                </a:ext>
              </a:extLst>
            </p:cNvPr>
            <p:cNvCxnSpPr>
              <a:cxnSpLocks/>
            </p:cNvCxnSpPr>
            <p:nvPr/>
          </p:nvCxnSpPr>
          <p:spPr>
            <a:xfrm>
              <a:off x="2690949" y="3428999"/>
              <a:ext cx="3082834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2916010B-9EDD-41EF-835F-F4AAC01B5AFF}"/>
                </a:ext>
              </a:extLst>
            </p:cNvPr>
            <p:cNvCxnSpPr>
              <a:cxnSpLocks/>
            </p:cNvCxnSpPr>
            <p:nvPr/>
          </p:nvCxnSpPr>
          <p:spPr>
            <a:xfrm>
              <a:off x="6422572" y="3428999"/>
              <a:ext cx="3082834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0E41C179-FC1E-4A8F-A8E6-122EA091CB27}"/>
              </a:ext>
            </a:extLst>
          </p:cNvPr>
          <p:cNvSpPr txBox="1"/>
          <p:nvPr/>
        </p:nvSpPr>
        <p:spPr>
          <a:xfrm>
            <a:off x="3695341" y="2427951"/>
            <a:ext cx="480131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 spc="600" dirty="0">
                <a:solidFill>
                  <a:schemeClr val="bg1"/>
                </a:solidFill>
                <a:latin typeface="+mj-ea"/>
                <a:ea typeface="+mj-ea"/>
              </a:rPr>
              <a:t>音乐管理系统</a:t>
            </a:r>
            <a:endParaRPr lang="en-US" altLang="zh-CN" sz="5400" spc="6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4F5D1E9-7CE0-4900-9816-32C71A5D1CA7}"/>
              </a:ext>
            </a:extLst>
          </p:cNvPr>
          <p:cNvSpPr txBox="1"/>
          <p:nvPr/>
        </p:nvSpPr>
        <p:spPr>
          <a:xfrm>
            <a:off x="4888028" y="3968383"/>
            <a:ext cx="24159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2023.5.25</a:t>
            </a:r>
          </a:p>
          <a:p>
            <a:pPr algn="ctr"/>
            <a:r>
              <a:rPr lang="zh-CN" altLang="en-US" dirty="0">
                <a:solidFill>
                  <a:schemeClr val="bg1"/>
                </a:solidFill>
              </a:rPr>
              <a:t>程礼彬</a:t>
            </a:r>
          </a:p>
          <a:p>
            <a:pPr algn="ctr"/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57632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ṡḻîdê">
            <a:extLst>
              <a:ext uri="{FF2B5EF4-FFF2-40B4-BE49-F238E27FC236}">
                <a16:creationId xmlns:a16="http://schemas.microsoft.com/office/drawing/2014/main" id="{D10F98CC-A913-43A8-AFE3-9135929215CD}"/>
              </a:ext>
            </a:extLst>
          </p:cNvPr>
          <p:cNvSpPr/>
          <p:nvPr/>
        </p:nvSpPr>
        <p:spPr>
          <a:xfrm>
            <a:off x="0" y="0"/>
            <a:ext cx="12192000" cy="4159045"/>
          </a:xfrm>
          <a:prstGeom prst="rect">
            <a:avLst/>
          </a:prstGeom>
          <a:solidFill>
            <a:srgbClr val="0E419C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62682383-8B12-4D61-9EA0-778633B91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82448" cy="1479808"/>
          </a:xfrm>
          <a:prstGeom prst="rect">
            <a:avLst/>
          </a:prstGeom>
        </p:spPr>
      </p:pic>
      <p:sp>
        <p:nvSpPr>
          <p:cNvPr id="7" name="iš1íḍè">
            <a:extLst>
              <a:ext uri="{FF2B5EF4-FFF2-40B4-BE49-F238E27FC236}">
                <a16:creationId xmlns:a16="http://schemas.microsoft.com/office/drawing/2014/main" id="{21F3A0F9-4FD0-4A71-A737-B90770FEF9CB}"/>
              </a:ext>
            </a:extLst>
          </p:cNvPr>
          <p:cNvSpPr/>
          <p:nvPr/>
        </p:nvSpPr>
        <p:spPr>
          <a:xfrm>
            <a:off x="291588" y="1028700"/>
            <a:ext cx="11608824" cy="561544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63500" dir="3900000" algn="t" rotWithShape="0">
              <a:prstClr val="black">
                <a:alpha val="2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500" b="1" i="0" u="none" strike="noStrike" kern="1200" cap="none" spc="30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24" y="248192"/>
            <a:ext cx="10850563" cy="584563"/>
          </a:xfrm>
        </p:spPr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功能实现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1517D6D-EB44-4BD7-AAAC-8D50556FA80F}"/>
              </a:ext>
            </a:extLst>
          </p:cNvPr>
          <p:cNvSpPr txBox="1"/>
          <p:nvPr/>
        </p:nvSpPr>
        <p:spPr>
          <a:xfrm>
            <a:off x="596766" y="3429000"/>
            <a:ext cx="3984859" cy="2817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C606954-0163-4307-8EF8-C04A3240F5B9}"/>
              </a:ext>
            </a:extLst>
          </p:cNvPr>
          <p:cNvSpPr txBox="1"/>
          <p:nvPr/>
        </p:nvSpPr>
        <p:spPr>
          <a:xfrm>
            <a:off x="596766" y="1309036"/>
            <a:ext cx="10722543" cy="1305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/>
              <a:t>注册</a:t>
            </a:r>
            <a:endParaRPr lang="en-US" altLang="zh-CN" sz="2800" dirty="0"/>
          </a:p>
          <a:p>
            <a:pPr>
              <a:lnSpc>
                <a:spcPct val="150000"/>
              </a:lnSpc>
            </a:pPr>
            <a:endParaRPr lang="en-US" altLang="zh-CN" sz="2800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8FBF1053-832E-4EC4-B135-992C7BCA3E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224" y="1309036"/>
            <a:ext cx="4674084" cy="443518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30E6FE1C-6379-4698-A178-6AAF70E37A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1696" y="4178296"/>
            <a:ext cx="5293894" cy="895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6433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ṡḻîdê">
            <a:extLst>
              <a:ext uri="{FF2B5EF4-FFF2-40B4-BE49-F238E27FC236}">
                <a16:creationId xmlns:a16="http://schemas.microsoft.com/office/drawing/2014/main" id="{D10F98CC-A913-43A8-AFE3-9135929215CD}"/>
              </a:ext>
            </a:extLst>
          </p:cNvPr>
          <p:cNvSpPr/>
          <p:nvPr/>
        </p:nvSpPr>
        <p:spPr>
          <a:xfrm>
            <a:off x="0" y="0"/>
            <a:ext cx="12192000" cy="4159045"/>
          </a:xfrm>
          <a:prstGeom prst="rect">
            <a:avLst/>
          </a:prstGeom>
          <a:solidFill>
            <a:srgbClr val="0E419C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62682383-8B12-4D61-9EA0-778633B91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82448" cy="1479808"/>
          </a:xfrm>
          <a:prstGeom prst="rect">
            <a:avLst/>
          </a:prstGeom>
        </p:spPr>
      </p:pic>
      <p:sp>
        <p:nvSpPr>
          <p:cNvPr id="7" name="iš1íḍè">
            <a:extLst>
              <a:ext uri="{FF2B5EF4-FFF2-40B4-BE49-F238E27FC236}">
                <a16:creationId xmlns:a16="http://schemas.microsoft.com/office/drawing/2014/main" id="{21F3A0F9-4FD0-4A71-A737-B90770FEF9CB}"/>
              </a:ext>
            </a:extLst>
          </p:cNvPr>
          <p:cNvSpPr/>
          <p:nvPr/>
        </p:nvSpPr>
        <p:spPr>
          <a:xfrm>
            <a:off x="291588" y="1028700"/>
            <a:ext cx="11608824" cy="561544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63500" dir="3900000" algn="t" rotWithShape="0">
              <a:prstClr val="black">
                <a:alpha val="2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500" b="1" i="0" u="none" strike="noStrike" kern="1200" cap="none" spc="30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24" y="248192"/>
            <a:ext cx="10850563" cy="584563"/>
          </a:xfrm>
        </p:spPr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功能实现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1517D6D-EB44-4BD7-AAAC-8D50556FA80F}"/>
              </a:ext>
            </a:extLst>
          </p:cNvPr>
          <p:cNvSpPr txBox="1"/>
          <p:nvPr/>
        </p:nvSpPr>
        <p:spPr>
          <a:xfrm>
            <a:off x="596766" y="3429000"/>
            <a:ext cx="3984859" cy="2817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C606954-0163-4307-8EF8-C04A3240F5B9}"/>
              </a:ext>
            </a:extLst>
          </p:cNvPr>
          <p:cNvSpPr txBox="1"/>
          <p:nvPr/>
        </p:nvSpPr>
        <p:spPr>
          <a:xfrm>
            <a:off x="596766" y="1309036"/>
            <a:ext cx="10722543" cy="50908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/>
              <a:t>登录功能后端实现</a:t>
            </a:r>
            <a:endParaRPr lang="en-US" altLang="zh-CN" sz="2800" dirty="0"/>
          </a:p>
          <a:p>
            <a:pPr>
              <a:lnSpc>
                <a:spcPct val="150000"/>
              </a:lnSpc>
            </a:pPr>
            <a:r>
              <a:rPr lang="zh-CN" altLang="en-US" sz="2000" dirty="0"/>
              <a:t>后端实现主要包括</a:t>
            </a:r>
            <a:r>
              <a:rPr lang="en-US" altLang="zh-CN" sz="2000" dirty="0"/>
              <a:t>Servlet, Service, Dao</a:t>
            </a:r>
            <a:r>
              <a:rPr lang="zh-CN" altLang="en-US" sz="2000" dirty="0"/>
              <a:t>三部分。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Servlet</a:t>
            </a:r>
            <a:r>
              <a:rPr lang="zh-CN" altLang="en-US" dirty="0"/>
              <a:t>主要完成：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获取数据、封装</a:t>
            </a:r>
            <a:r>
              <a:rPr lang="en-US" altLang="zh-CN" dirty="0"/>
              <a:t>User</a:t>
            </a:r>
            <a:r>
              <a:rPr lang="zh-CN" altLang="en-US" dirty="0"/>
              <a:t>对象、调用</a:t>
            </a:r>
            <a:r>
              <a:rPr lang="en-US" altLang="zh-CN" dirty="0"/>
              <a:t>service</a:t>
            </a:r>
            <a:r>
              <a:rPr lang="zh-CN" altLang="en-US" dirty="0"/>
              <a:t>完成注册、响应结果、根据</a:t>
            </a:r>
            <a:r>
              <a:rPr lang="en-US" altLang="zh-CN" dirty="0"/>
              <a:t>service</a:t>
            </a:r>
            <a:r>
              <a:rPr lang="zh-CN" altLang="en-US" dirty="0"/>
              <a:t>的返回生成提示信息，需要将提示信息转为</a:t>
            </a:r>
            <a:r>
              <a:rPr lang="en-US" altLang="zh-CN" dirty="0"/>
              <a:t>json</a:t>
            </a:r>
            <a:r>
              <a:rPr lang="zh-CN" altLang="en-US" dirty="0"/>
              <a:t>类型。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Service</a:t>
            </a:r>
            <a:r>
              <a:rPr lang="zh-CN" altLang="en-US" dirty="0"/>
              <a:t>主要完成：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根据用户名查询用户对象，若用户名存在则注册失败、不存在则保存用户信息、根据用户名和密码查询信息。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Dao</a:t>
            </a:r>
            <a:r>
              <a:rPr lang="zh-CN" altLang="en-US" dirty="0"/>
              <a:t>功能层主要完成：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根据用户名查询用户信息、将新用户名信息传递回数据库，并保存。</a:t>
            </a:r>
          </a:p>
          <a:p>
            <a:pPr>
              <a:lnSpc>
                <a:spcPct val="150000"/>
              </a:lnSpc>
            </a:pPr>
            <a:endParaRPr lang="en-US" altLang="zh-CN" sz="2800" dirty="0"/>
          </a:p>
        </p:txBody>
      </p:sp>
    </p:spTree>
    <p:extLst>
      <p:ext uri="{BB962C8B-B14F-4D97-AF65-F5344CB8AC3E}">
        <p14:creationId xmlns:p14="http://schemas.microsoft.com/office/powerpoint/2010/main" val="23658362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ṡḻîdê">
            <a:extLst>
              <a:ext uri="{FF2B5EF4-FFF2-40B4-BE49-F238E27FC236}">
                <a16:creationId xmlns:a16="http://schemas.microsoft.com/office/drawing/2014/main" id="{D10F98CC-A913-43A8-AFE3-9135929215CD}"/>
              </a:ext>
            </a:extLst>
          </p:cNvPr>
          <p:cNvSpPr/>
          <p:nvPr/>
        </p:nvSpPr>
        <p:spPr>
          <a:xfrm>
            <a:off x="0" y="0"/>
            <a:ext cx="12192000" cy="4159045"/>
          </a:xfrm>
          <a:prstGeom prst="rect">
            <a:avLst/>
          </a:prstGeom>
          <a:solidFill>
            <a:srgbClr val="0E419C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62682383-8B12-4D61-9EA0-778633B91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82448" cy="1479808"/>
          </a:xfrm>
          <a:prstGeom prst="rect">
            <a:avLst/>
          </a:prstGeom>
        </p:spPr>
      </p:pic>
      <p:sp>
        <p:nvSpPr>
          <p:cNvPr id="7" name="iš1íḍè">
            <a:extLst>
              <a:ext uri="{FF2B5EF4-FFF2-40B4-BE49-F238E27FC236}">
                <a16:creationId xmlns:a16="http://schemas.microsoft.com/office/drawing/2014/main" id="{21F3A0F9-4FD0-4A71-A737-B90770FEF9CB}"/>
              </a:ext>
            </a:extLst>
          </p:cNvPr>
          <p:cNvSpPr/>
          <p:nvPr/>
        </p:nvSpPr>
        <p:spPr>
          <a:xfrm>
            <a:off x="291588" y="1028700"/>
            <a:ext cx="11608824" cy="561544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63500" dir="3900000" algn="t" rotWithShape="0">
              <a:prstClr val="black">
                <a:alpha val="2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500" b="1" i="0" u="none" strike="noStrike" kern="1200" cap="none" spc="30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24" y="248192"/>
            <a:ext cx="10850563" cy="584563"/>
          </a:xfrm>
        </p:spPr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功能实现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1517D6D-EB44-4BD7-AAAC-8D50556FA80F}"/>
              </a:ext>
            </a:extLst>
          </p:cNvPr>
          <p:cNvSpPr txBox="1"/>
          <p:nvPr/>
        </p:nvSpPr>
        <p:spPr>
          <a:xfrm>
            <a:off x="596766" y="3429000"/>
            <a:ext cx="3984859" cy="2817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C606954-0163-4307-8EF8-C04A3240F5B9}"/>
              </a:ext>
            </a:extLst>
          </p:cNvPr>
          <p:cNvSpPr txBox="1"/>
          <p:nvPr/>
        </p:nvSpPr>
        <p:spPr>
          <a:xfrm>
            <a:off x="596766" y="1309036"/>
            <a:ext cx="10722543" cy="1305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/>
              <a:t>登录功能后端实现</a:t>
            </a:r>
            <a:r>
              <a:rPr lang="en-US" altLang="zh-CN" sz="2800" dirty="0"/>
              <a:t>——Servlet</a:t>
            </a:r>
          </a:p>
          <a:p>
            <a:pPr>
              <a:lnSpc>
                <a:spcPct val="150000"/>
              </a:lnSpc>
            </a:pPr>
            <a:endParaRPr lang="en-US" altLang="zh-CN" sz="2800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A8CAB8D-4C50-4B98-9CA5-841E1DA5C0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224" y="2127889"/>
            <a:ext cx="10164278" cy="3005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0738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ṡḻîdê">
            <a:extLst>
              <a:ext uri="{FF2B5EF4-FFF2-40B4-BE49-F238E27FC236}">
                <a16:creationId xmlns:a16="http://schemas.microsoft.com/office/drawing/2014/main" id="{D10F98CC-A913-43A8-AFE3-9135929215CD}"/>
              </a:ext>
            </a:extLst>
          </p:cNvPr>
          <p:cNvSpPr/>
          <p:nvPr/>
        </p:nvSpPr>
        <p:spPr>
          <a:xfrm>
            <a:off x="0" y="0"/>
            <a:ext cx="12192000" cy="4159045"/>
          </a:xfrm>
          <a:prstGeom prst="rect">
            <a:avLst/>
          </a:prstGeom>
          <a:solidFill>
            <a:srgbClr val="0E419C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62682383-8B12-4D61-9EA0-778633B91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82448" cy="1479808"/>
          </a:xfrm>
          <a:prstGeom prst="rect">
            <a:avLst/>
          </a:prstGeom>
        </p:spPr>
      </p:pic>
      <p:sp>
        <p:nvSpPr>
          <p:cNvPr id="7" name="iš1íḍè">
            <a:extLst>
              <a:ext uri="{FF2B5EF4-FFF2-40B4-BE49-F238E27FC236}">
                <a16:creationId xmlns:a16="http://schemas.microsoft.com/office/drawing/2014/main" id="{21F3A0F9-4FD0-4A71-A737-B90770FEF9CB}"/>
              </a:ext>
            </a:extLst>
          </p:cNvPr>
          <p:cNvSpPr/>
          <p:nvPr/>
        </p:nvSpPr>
        <p:spPr>
          <a:xfrm>
            <a:off x="291588" y="1028700"/>
            <a:ext cx="11608824" cy="561544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63500" dir="3900000" algn="t" rotWithShape="0">
              <a:prstClr val="black">
                <a:alpha val="2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500" b="1" i="0" u="none" strike="noStrike" kern="1200" cap="none" spc="30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24" y="248192"/>
            <a:ext cx="10850563" cy="584563"/>
          </a:xfrm>
        </p:spPr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功能实现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1517D6D-EB44-4BD7-AAAC-8D50556FA80F}"/>
              </a:ext>
            </a:extLst>
          </p:cNvPr>
          <p:cNvSpPr txBox="1"/>
          <p:nvPr/>
        </p:nvSpPr>
        <p:spPr>
          <a:xfrm>
            <a:off x="596766" y="3429000"/>
            <a:ext cx="3984859" cy="2817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C606954-0163-4307-8EF8-C04A3240F5B9}"/>
              </a:ext>
            </a:extLst>
          </p:cNvPr>
          <p:cNvSpPr txBox="1"/>
          <p:nvPr/>
        </p:nvSpPr>
        <p:spPr>
          <a:xfrm>
            <a:off x="596766" y="1309036"/>
            <a:ext cx="10722543" cy="1305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/>
              <a:t>登录功能后端实现</a:t>
            </a:r>
            <a:r>
              <a:rPr lang="en-US" altLang="zh-CN" sz="2800" dirty="0"/>
              <a:t>——Service</a:t>
            </a:r>
          </a:p>
          <a:p>
            <a:pPr>
              <a:lnSpc>
                <a:spcPct val="150000"/>
              </a:lnSpc>
            </a:pPr>
            <a:endParaRPr lang="en-US" altLang="zh-CN" sz="2800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B9D9F5F-E382-454A-83DD-173B071BC1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200" y="2595562"/>
            <a:ext cx="8991600" cy="166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4681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ṡḻîdê">
            <a:extLst>
              <a:ext uri="{FF2B5EF4-FFF2-40B4-BE49-F238E27FC236}">
                <a16:creationId xmlns:a16="http://schemas.microsoft.com/office/drawing/2014/main" id="{D10F98CC-A913-43A8-AFE3-9135929215CD}"/>
              </a:ext>
            </a:extLst>
          </p:cNvPr>
          <p:cNvSpPr/>
          <p:nvPr/>
        </p:nvSpPr>
        <p:spPr>
          <a:xfrm>
            <a:off x="0" y="0"/>
            <a:ext cx="12192000" cy="4159045"/>
          </a:xfrm>
          <a:prstGeom prst="rect">
            <a:avLst/>
          </a:prstGeom>
          <a:solidFill>
            <a:srgbClr val="0E419C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62682383-8B12-4D61-9EA0-778633B91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82448" cy="1479808"/>
          </a:xfrm>
          <a:prstGeom prst="rect">
            <a:avLst/>
          </a:prstGeom>
        </p:spPr>
      </p:pic>
      <p:sp>
        <p:nvSpPr>
          <p:cNvPr id="7" name="iš1íḍè">
            <a:extLst>
              <a:ext uri="{FF2B5EF4-FFF2-40B4-BE49-F238E27FC236}">
                <a16:creationId xmlns:a16="http://schemas.microsoft.com/office/drawing/2014/main" id="{21F3A0F9-4FD0-4A71-A737-B90770FEF9CB}"/>
              </a:ext>
            </a:extLst>
          </p:cNvPr>
          <p:cNvSpPr/>
          <p:nvPr/>
        </p:nvSpPr>
        <p:spPr>
          <a:xfrm>
            <a:off x="291588" y="1028700"/>
            <a:ext cx="11608824" cy="561544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63500" dir="3900000" algn="t" rotWithShape="0">
              <a:prstClr val="black">
                <a:alpha val="2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500" b="1" i="0" u="none" strike="noStrike" kern="1200" cap="none" spc="30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24" y="248192"/>
            <a:ext cx="10850563" cy="584563"/>
          </a:xfrm>
        </p:spPr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功能实现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1517D6D-EB44-4BD7-AAAC-8D50556FA80F}"/>
              </a:ext>
            </a:extLst>
          </p:cNvPr>
          <p:cNvSpPr txBox="1"/>
          <p:nvPr/>
        </p:nvSpPr>
        <p:spPr>
          <a:xfrm>
            <a:off x="596766" y="3429000"/>
            <a:ext cx="3984859" cy="2817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C606954-0163-4307-8EF8-C04A3240F5B9}"/>
              </a:ext>
            </a:extLst>
          </p:cNvPr>
          <p:cNvSpPr txBox="1"/>
          <p:nvPr/>
        </p:nvSpPr>
        <p:spPr>
          <a:xfrm>
            <a:off x="596766" y="1309036"/>
            <a:ext cx="10722543" cy="1305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/>
              <a:t>登录功能后端实现</a:t>
            </a:r>
            <a:r>
              <a:rPr lang="en-US" altLang="zh-CN" sz="2800" dirty="0"/>
              <a:t>——Dao</a:t>
            </a:r>
          </a:p>
          <a:p>
            <a:pPr>
              <a:lnSpc>
                <a:spcPct val="150000"/>
              </a:lnSpc>
            </a:pPr>
            <a:endParaRPr lang="en-US" altLang="zh-CN" sz="2800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671426D-6207-4E81-BF24-462215C763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1306" y="1909072"/>
            <a:ext cx="9680308" cy="4735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4170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ṡḻîdê">
            <a:extLst>
              <a:ext uri="{FF2B5EF4-FFF2-40B4-BE49-F238E27FC236}">
                <a16:creationId xmlns:a16="http://schemas.microsoft.com/office/drawing/2014/main" id="{D10F98CC-A913-43A8-AFE3-9135929215CD}"/>
              </a:ext>
            </a:extLst>
          </p:cNvPr>
          <p:cNvSpPr/>
          <p:nvPr/>
        </p:nvSpPr>
        <p:spPr>
          <a:xfrm>
            <a:off x="0" y="0"/>
            <a:ext cx="12192000" cy="4159045"/>
          </a:xfrm>
          <a:prstGeom prst="rect">
            <a:avLst/>
          </a:prstGeom>
          <a:solidFill>
            <a:srgbClr val="0E419C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62682383-8B12-4D61-9EA0-778633B91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82448" cy="1479808"/>
          </a:xfrm>
          <a:prstGeom prst="rect">
            <a:avLst/>
          </a:prstGeom>
        </p:spPr>
      </p:pic>
      <p:sp>
        <p:nvSpPr>
          <p:cNvPr id="7" name="iš1íḍè">
            <a:extLst>
              <a:ext uri="{FF2B5EF4-FFF2-40B4-BE49-F238E27FC236}">
                <a16:creationId xmlns:a16="http://schemas.microsoft.com/office/drawing/2014/main" id="{21F3A0F9-4FD0-4A71-A737-B90770FEF9CB}"/>
              </a:ext>
            </a:extLst>
          </p:cNvPr>
          <p:cNvSpPr/>
          <p:nvPr/>
        </p:nvSpPr>
        <p:spPr>
          <a:xfrm>
            <a:off x="291588" y="1028700"/>
            <a:ext cx="11608824" cy="561544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63500" dir="3900000" algn="t" rotWithShape="0">
              <a:prstClr val="black">
                <a:alpha val="2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500" b="1" i="0" u="none" strike="noStrike" kern="1200" cap="none" spc="30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24" y="248192"/>
            <a:ext cx="10850563" cy="584563"/>
          </a:xfrm>
        </p:spPr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功能实现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1517D6D-EB44-4BD7-AAAC-8D50556FA80F}"/>
              </a:ext>
            </a:extLst>
          </p:cNvPr>
          <p:cNvSpPr txBox="1"/>
          <p:nvPr/>
        </p:nvSpPr>
        <p:spPr>
          <a:xfrm>
            <a:off x="596766" y="3429000"/>
            <a:ext cx="3984859" cy="2817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C606954-0163-4307-8EF8-C04A3240F5B9}"/>
              </a:ext>
            </a:extLst>
          </p:cNvPr>
          <p:cNvSpPr txBox="1"/>
          <p:nvPr/>
        </p:nvSpPr>
        <p:spPr>
          <a:xfrm>
            <a:off x="596766" y="936586"/>
            <a:ext cx="10722543" cy="1305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/>
              <a:t>音乐网站界面展示</a:t>
            </a:r>
            <a:endParaRPr lang="en-US" altLang="zh-CN" sz="2800" dirty="0"/>
          </a:p>
          <a:p>
            <a:pPr>
              <a:lnSpc>
                <a:spcPct val="150000"/>
              </a:lnSpc>
            </a:pPr>
            <a:endParaRPr lang="en-US" altLang="zh-CN" sz="2800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99B26C3-7998-4FBA-A6C9-DA48471DB5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6578" y="1728000"/>
            <a:ext cx="9317254" cy="4633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8574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ṡḻîdê">
            <a:extLst>
              <a:ext uri="{FF2B5EF4-FFF2-40B4-BE49-F238E27FC236}">
                <a16:creationId xmlns:a16="http://schemas.microsoft.com/office/drawing/2014/main" id="{D10F98CC-A913-43A8-AFE3-9135929215CD}"/>
              </a:ext>
            </a:extLst>
          </p:cNvPr>
          <p:cNvSpPr/>
          <p:nvPr/>
        </p:nvSpPr>
        <p:spPr>
          <a:xfrm>
            <a:off x="0" y="0"/>
            <a:ext cx="12192000" cy="4159045"/>
          </a:xfrm>
          <a:prstGeom prst="rect">
            <a:avLst/>
          </a:prstGeom>
          <a:solidFill>
            <a:srgbClr val="0E419C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62682383-8B12-4D61-9EA0-778633B91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82448" cy="1479808"/>
          </a:xfrm>
          <a:prstGeom prst="rect">
            <a:avLst/>
          </a:prstGeom>
        </p:spPr>
      </p:pic>
      <p:sp>
        <p:nvSpPr>
          <p:cNvPr id="7" name="iš1íḍè">
            <a:extLst>
              <a:ext uri="{FF2B5EF4-FFF2-40B4-BE49-F238E27FC236}">
                <a16:creationId xmlns:a16="http://schemas.microsoft.com/office/drawing/2014/main" id="{21F3A0F9-4FD0-4A71-A737-B90770FEF9CB}"/>
              </a:ext>
            </a:extLst>
          </p:cNvPr>
          <p:cNvSpPr/>
          <p:nvPr/>
        </p:nvSpPr>
        <p:spPr>
          <a:xfrm>
            <a:off x="291588" y="1028700"/>
            <a:ext cx="11608824" cy="561544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63500" dir="3900000" algn="t" rotWithShape="0">
              <a:prstClr val="black">
                <a:alpha val="2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500" b="1" i="0" u="none" strike="noStrike" kern="1200" cap="none" spc="30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24" y="248192"/>
            <a:ext cx="10850563" cy="584563"/>
          </a:xfrm>
        </p:spPr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功能实现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1517D6D-EB44-4BD7-AAAC-8D50556FA80F}"/>
              </a:ext>
            </a:extLst>
          </p:cNvPr>
          <p:cNvSpPr txBox="1"/>
          <p:nvPr/>
        </p:nvSpPr>
        <p:spPr>
          <a:xfrm>
            <a:off x="596766" y="3429000"/>
            <a:ext cx="3984859" cy="2817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C606954-0163-4307-8EF8-C04A3240F5B9}"/>
              </a:ext>
            </a:extLst>
          </p:cNvPr>
          <p:cNvSpPr txBox="1"/>
          <p:nvPr/>
        </p:nvSpPr>
        <p:spPr>
          <a:xfrm>
            <a:off x="596766" y="1149238"/>
            <a:ext cx="10722543" cy="1305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/>
              <a:t>把专辑加入购物车</a:t>
            </a:r>
            <a:endParaRPr lang="en-US" altLang="zh-CN" sz="2800" dirty="0"/>
          </a:p>
          <a:p>
            <a:pPr>
              <a:lnSpc>
                <a:spcPct val="150000"/>
              </a:lnSpc>
            </a:pPr>
            <a:endParaRPr lang="en-US" altLang="zh-CN" sz="2800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D48DB87-2A83-4534-B832-AE45F84392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6695" y="1752398"/>
            <a:ext cx="9837019" cy="489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1924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ṡḻîdê">
            <a:extLst>
              <a:ext uri="{FF2B5EF4-FFF2-40B4-BE49-F238E27FC236}">
                <a16:creationId xmlns:a16="http://schemas.microsoft.com/office/drawing/2014/main" id="{D10F98CC-A913-43A8-AFE3-9135929215CD}"/>
              </a:ext>
            </a:extLst>
          </p:cNvPr>
          <p:cNvSpPr/>
          <p:nvPr/>
        </p:nvSpPr>
        <p:spPr>
          <a:xfrm>
            <a:off x="0" y="0"/>
            <a:ext cx="12192000" cy="4159045"/>
          </a:xfrm>
          <a:prstGeom prst="rect">
            <a:avLst/>
          </a:prstGeom>
          <a:solidFill>
            <a:srgbClr val="0E419C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62682383-8B12-4D61-9EA0-778633B91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82448" cy="1479808"/>
          </a:xfrm>
          <a:prstGeom prst="rect">
            <a:avLst/>
          </a:prstGeom>
        </p:spPr>
      </p:pic>
      <p:sp>
        <p:nvSpPr>
          <p:cNvPr id="7" name="iš1íḍè">
            <a:extLst>
              <a:ext uri="{FF2B5EF4-FFF2-40B4-BE49-F238E27FC236}">
                <a16:creationId xmlns:a16="http://schemas.microsoft.com/office/drawing/2014/main" id="{21F3A0F9-4FD0-4A71-A737-B90770FEF9CB}"/>
              </a:ext>
            </a:extLst>
          </p:cNvPr>
          <p:cNvSpPr/>
          <p:nvPr/>
        </p:nvSpPr>
        <p:spPr>
          <a:xfrm>
            <a:off x="291588" y="1028700"/>
            <a:ext cx="11608824" cy="561544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63500" dir="3900000" algn="t" rotWithShape="0">
              <a:prstClr val="black">
                <a:alpha val="2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500" b="1" i="0" u="none" strike="noStrike" kern="1200" cap="none" spc="30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24" y="248192"/>
            <a:ext cx="10850563" cy="584563"/>
          </a:xfrm>
        </p:spPr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功能实现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1517D6D-EB44-4BD7-AAAC-8D50556FA80F}"/>
              </a:ext>
            </a:extLst>
          </p:cNvPr>
          <p:cNvSpPr txBox="1"/>
          <p:nvPr/>
        </p:nvSpPr>
        <p:spPr>
          <a:xfrm>
            <a:off x="596766" y="3429000"/>
            <a:ext cx="3984859" cy="2817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C606954-0163-4307-8EF8-C04A3240F5B9}"/>
              </a:ext>
            </a:extLst>
          </p:cNvPr>
          <p:cNvSpPr txBox="1"/>
          <p:nvPr/>
        </p:nvSpPr>
        <p:spPr>
          <a:xfrm>
            <a:off x="596766" y="999909"/>
            <a:ext cx="10722543" cy="1305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/>
              <a:t>系统后台工作界面</a:t>
            </a:r>
            <a:endParaRPr lang="en-US" altLang="zh-CN" sz="2800" dirty="0"/>
          </a:p>
          <a:p>
            <a:pPr>
              <a:lnSpc>
                <a:spcPct val="150000"/>
              </a:lnSpc>
            </a:pPr>
            <a:endParaRPr lang="en-US" altLang="zh-CN" sz="2800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B143B27-D836-411A-A003-BAFF932BF8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7270" y="1675753"/>
            <a:ext cx="9855870" cy="4901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5285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ṡḻîdê">
            <a:extLst>
              <a:ext uri="{FF2B5EF4-FFF2-40B4-BE49-F238E27FC236}">
                <a16:creationId xmlns:a16="http://schemas.microsoft.com/office/drawing/2014/main" id="{D10F98CC-A913-43A8-AFE3-9135929215CD}"/>
              </a:ext>
            </a:extLst>
          </p:cNvPr>
          <p:cNvSpPr/>
          <p:nvPr/>
        </p:nvSpPr>
        <p:spPr>
          <a:xfrm>
            <a:off x="0" y="0"/>
            <a:ext cx="12192000" cy="4159045"/>
          </a:xfrm>
          <a:prstGeom prst="rect">
            <a:avLst/>
          </a:prstGeom>
          <a:solidFill>
            <a:srgbClr val="0E419C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62682383-8B12-4D61-9EA0-778633B91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82448" cy="1479808"/>
          </a:xfrm>
          <a:prstGeom prst="rect">
            <a:avLst/>
          </a:prstGeom>
        </p:spPr>
      </p:pic>
      <p:sp>
        <p:nvSpPr>
          <p:cNvPr id="7" name="iš1íḍè">
            <a:extLst>
              <a:ext uri="{FF2B5EF4-FFF2-40B4-BE49-F238E27FC236}">
                <a16:creationId xmlns:a16="http://schemas.microsoft.com/office/drawing/2014/main" id="{21F3A0F9-4FD0-4A71-A737-B90770FEF9CB}"/>
              </a:ext>
            </a:extLst>
          </p:cNvPr>
          <p:cNvSpPr/>
          <p:nvPr/>
        </p:nvSpPr>
        <p:spPr>
          <a:xfrm>
            <a:off x="291588" y="1028700"/>
            <a:ext cx="11608824" cy="561544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63500" dir="3900000" algn="t" rotWithShape="0">
              <a:prstClr val="black">
                <a:alpha val="2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500" b="1" i="0" u="none" strike="noStrike" kern="1200" cap="none" spc="30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24" y="248192"/>
            <a:ext cx="10850563" cy="584563"/>
          </a:xfrm>
        </p:spPr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功能实现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1517D6D-EB44-4BD7-AAAC-8D50556FA80F}"/>
              </a:ext>
            </a:extLst>
          </p:cNvPr>
          <p:cNvSpPr txBox="1"/>
          <p:nvPr/>
        </p:nvSpPr>
        <p:spPr>
          <a:xfrm>
            <a:off x="596766" y="3429000"/>
            <a:ext cx="3984859" cy="2817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C606954-0163-4307-8EF8-C04A3240F5B9}"/>
              </a:ext>
            </a:extLst>
          </p:cNvPr>
          <p:cNvSpPr txBox="1"/>
          <p:nvPr/>
        </p:nvSpPr>
        <p:spPr>
          <a:xfrm>
            <a:off x="596766" y="1025902"/>
            <a:ext cx="10722543" cy="1305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/>
              <a:t>管理音乐信息</a:t>
            </a:r>
            <a:endParaRPr lang="en-US" altLang="zh-CN" sz="2800" dirty="0"/>
          </a:p>
          <a:p>
            <a:pPr>
              <a:lnSpc>
                <a:spcPct val="150000"/>
              </a:lnSpc>
            </a:pPr>
            <a:endParaRPr lang="en-US" altLang="zh-CN" sz="2800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5B37F7A-17B9-458F-80F1-3CE3D285B9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4281" y="1888033"/>
            <a:ext cx="9567512" cy="4542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6025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ṡḻîdê">
            <a:extLst>
              <a:ext uri="{FF2B5EF4-FFF2-40B4-BE49-F238E27FC236}">
                <a16:creationId xmlns:a16="http://schemas.microsoft.com/office/drawing/2014/main" id="{D10F98CC-A913-43A8-AFE3-9135929215CD}"/>
              </a:ext>
            </a:extLst>
          </p:cNvPr>
          <p:cNvSpPr/>
          <p:nvPr/>
        </p:nvSpPr>
        <p:spPr>
          <a:xfrm>
            <a:off x="0" y="0"/>
            <a:ext cx="12192000" cy="4159045"/>
          </a:xfrm>
          <a:prstGeom prst="rect">
            <a:avLst/>
          </a:prstGeom>
          <a:solidFill>
            <a:srgbClr val="0E419C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62682383-8B12-4D61-9EA0-778633B91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82448" cy="1479808"/>
          </a:xfrm>
          <a:prstGeom prst="rect">
            <a:avLst/>
          </a:prstGeom>
        </p:spPr>
      </p:pic>
      <p:sp>
        <p:nvSpPr>
          <p:cNvPr id="7" name="iš1íḍè">
            <a:extLst>
              <a:ext uri="{FF2B5EF4-FFF2-40B4-BE49-F238E27FC236}">
                <a16:creationId xmlns:a16="http://schemas.microsoft.com/office/drawing/2014/main" id="{21F3A0F9-4FD0-4A71-A737-B90770FEF9CB}"/>
              </a:ext>
            </a:extLst>
          </p:cNvPr>
          <p:cNvSpPr/>
          <p:nvPr/>
        </p:nvSpPr>
        <p:spPr>
          <a:xfrm>
            <a:off x="291588" y="1028700"/>
            <a:ext cx="11608824" cy="561544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63500" dir="3900000" algn="t" rotWithShape="0">
              <a:prstClr val="black">
                <a:alpha val="2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500" b="1" i="0" u="none" strike="noStrike" kern="1200" cap="none" spc="30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24" y="248192"/>
            <a:ext cx="10850563" cy="584563"/>
          </a:xfrm>
        </p:spPr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功能实现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1517D6D-EB44-4BD7-AAAC-8D50556FA80F}"/>
              </a:ext>
            </a:extLst>
          </p:cNvPr>
          <p:cNvSpPr txBox="1"/>
          <p:nvPr/>
        </p:nvSpPr>
        <p:spPr>
          <a:xfrm>
            <a:off x="596766" y="3429000"/>
            <a:ext cx="3984859" cy="2817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C606954-0163-4307-8EF8-C04A3240F5B9}"/>
              </a:ext>
            </a:extLst>
          </p:cNvPr>
          <p:cNvSpPr txBox="1"/>
          <p:nvPr/>
        </p:nvSpPr>
        <p:spPr>
          <a:xfrm>
            <a:off x="596766" y="1025902"/>
            <a:ext cx="10722543" cy="1305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/>
              <a:t>编辑音乐信息</a:t>
            </a:r>
            <a:endParaRPr lang="en-US" altLang="zh-CN" sz="2800" dirty="0"/>
          </a:p>
          <a:p>
            <a:pPr>
              <a:lnSpc>
                <a:spcPct val="150000"/>
              </a:lnSpc>
            </a:pPr>
            <a:endParaRPr lang="en-US" altLang="zh-CN" sz="2800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BA0EB45-FBE4-4B0E-B870-AE8F456AC2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9732" y="1728000"/>
            <a:ext cx="9516610" cy="4732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2867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9CE10D-5B7D-4BA0-997F-5CC01ABEF1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iṡ1íḋe">
            <a:extLst>
              <a:ext uri="{FF2B5EF4-FFF2-40B4-BE49-F238E27FC236}">
                <a16:creationId xmlns:a16="http://schemas.microsoft.com/office/drawing/2014/main" id="{94CB4743-C5E7-42AF-9E80-4C8B24F5B258}"/>
              </a:ext>
            </a:extLst>
          </p:cNvPr>
          <p:cNvSpPr/>
          <p:nvPr/>
        </p:nvSpPr>
        <p:spPr>
          <a:xfrm>
            <a:off x="-11552" y="0"/>
            <a:ext cx="12215105" cy="2588995"/>
          </a:xfrm>
          <a:prstGeom prst="rect">
            <a:avLst/>
          </a:prstGeom>
          <a:solidFill>
            <a:srgbClr val="0E41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pic>
        <p:nvPicPr>
          <p:cNvPr id="19" name="图片 18" descr="图片包含 户外, 标牌&#10;&#10;已生成极高可信度的说明">
            <a:extLst>
              <a:ext uri="{FF2B5EF4-FFF2-40B4-BE49-F238E27FC236}">
                <a16:creationId xmlns:a16="http://schemas.microsoft.com/office/drawing/2014/main" id="{26856936-344C-478E-8743-2F01230996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999"/>
          <a:stretch/>
        </p:blipFill>
        <p:spPr>
          <a:xfrm>
            <a:off x="4439123" y="108084"/>
            <a:ext cx="3313754" cy="2480911"/>
          </a:xfrm>
          <a:prstGeom prst="rect">
            <a:avLst/>
          </a:prstGeom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4D7B1565-DA97-4197-BA4D-62544CF54AA7}"/>
              </a:ext>
            </a:extLst>
          </p:cNvPr>
          <p:cNvSpPr/>
          <p:nvPr/>
        </p:nvSpPr>
        <p:spPr>
          <a:xfrm>
            <a:off x="0" y="2588995"/>
            <a:ext cx="12192000" cy="426900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dist="762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CF0689ED-8885-4E8C-967F-110D1812E85F}"/>
              </a:ext>
            </a:extLst>
          </p:cNvPr>
          <p:cNvGrpSpPr/>
          <p:nvPr/>
        </p:nvGrpSpPr>
        <p:grpSpPr>
          <a:xfrm>
            <a:off x="5419485" y="6376213"/>
            <a:ext cx="1353031" cy="203585"/>
            <a:chOff x="5419485" y="5696943"/>
            <a:chExt cx="1353031" cy="203585"/>
          </a:xfrm>
        </p:grpSpPr>
        <p:sp>
          <p:nvSpPr>
            <p:cNvPr id="7" name="iṧļiḍê">
              <a:extLst>
                <a:ext uri="{FF2B5EF4-FFF2-40B4-BE49-F238E27FC236}">
                  <a16:creationId xmlns:a16="http://schemas.microsoft.com/office/drawing/2014/main" id="{95DC48DF-75EF-4293-9F86-80CA75934856}"/>
                </a:ext>
              </a:extLst>
            </p:cNvPr>
            <p:cNvSpPr/>
            <p:nvPr/>
          </p:nvSpPr>
          <p:spPr>
            <a:xfrm>
              <a:off x="5994207" y="5696943"/>
              <a:ext cx="203585" cy="203585"/>
            </a:xfrm>
            <a:prstGeom prst="ellipse">
              <a:avLst/>
            </a:prstGeom>
            <a:solidFill>
              <a:srgbClr val="0E41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8" name="ïṧ1îḋé">
              <a:extLst>
                <a:ext uri="{FF2B5EF4-FFF2-40B4-BE49-F238E27FC236}">
                  <a16:creationId xmlns:a16="http://schemas.microsoft.com/office/drawing/2014/main" id="{F0DFE860-9359-49D8-9407-64233F4AAAC9}"/>
                </a:ext>
              </a:extLst>
            </p:cNvPr>
            <p:cNvSpPr/>
            <p:nvPr/>
          </p:nvSpPr>
          <p:spPr>
            <a:xfrm flipV="1">
              <a:off x="6284516" y="5732570"/>
              <a:ext cx="132330" cy="132330"/>
            </a:xfrm>
            <a:prstGeom prst="ellipse">
              <a:avLst/>
            </a:prstGeom>
            <a:solidFill>
              <a:srgbClr val="0E41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9" name="îṣlíde">
              <a:extLst>
                <a:ext uri="{FF2B5EF4-FFF2-40B4-BE49-F238E27FC236}">
                  <a16:creationId xmlns:a16="http://schemas.microsoft.com/office/drawing/2014/main" id="{0BF1A6D1-0494-41B6-827E-A678A0D1B43D}"/>
                </a:ext>
              </a:extLst>
            </p:cNvPr>
            <p:cNvSpPr/>
            <p:nvPr/>
          </p:nvSpPr>
          <p:spPr>
            <a:xfrm flipV="1">
              <a:off x="5775152" y="5732570"/>
              <a:ext cx="132330" cy="132330"/>
            </a:xfrm>
            <a:prstGeom prst="ellipse">
              <a:avLst/>
            </a:prstGeom>
            <a:solidFill>
              <a:srgbClr val="0E41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0" name="íṩlidè">
              <a:extLst>
                <a:ext uri="{FF2B5EF4-FFF2-40B4-BE49-F238E27FC236}">
                  <a16:creationId xmlns:a16="http://schemas.microsoft.com/office/drawing/2014/main" id="{A73A9E53-05FA-4377-86F0-73B7C35ED15D}"/>
                </a:ext>
              </a:extLst>
            </p:cNvPr>
            <p:cNvSpPr/>
            <p:nvPr/>
          </p:nvSpPr>
          <p:spPr>
            <a:xfrm flipV="1">
              <a:off x="6503570" y="5745142"/>
              <a:ext cx="107188" cy="107188"/>
            </a:xfrm>
            <a:prstGeom prst="ellipse">
              <a:avLst/>
            </a:prstGeom>
            <a:solidFill>
              <a:srgbClr val="0E41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1" name="iṣļiḓê">
              <a:extLst>
                <a:ext uri="{FF2B5EF4-FFF2-40B4-BE49-F238E27FC236}">
                  <a16:creationId xmlns:a16="http://schemas.microsoft.com/office/drawing/2014/main" id="{B89037E4-7BDD-43E2-B79F-0AC48334E43D}"/>
                </a:ext>
              </a:extLst>
            </p:cNvPr>
            <p:cNvSpPr/>
            <p:nvPr/>
          </p:nvSpPr>
          <p:spPr>
            <a:xfrm flipV="1">
              <a:off x="5581240" y="5745142"/>
              <a:ext cx="107188" cy="107188"/>
            </a:xfrm>
            <a:prstGeom prst="ellipse">
              <a:avLst/>
            </a:prstGeom>
            <a:solidFill>
              <a:srgbClr val="0E41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2" name="íṩḻiḋé">
              <a:extLst>
                <a:ext uri="{FF2B5EF4-FFF2-40B4-BE49-F238E27FC236}">
                  <a16:creationId xmlns:a16="http://schemas.microsoft.com/office/drawing/2014/main" id="{21655874-015C-4F6B-8A1F-92BB8F1FCDDC}"/>
                </a:ext>
              </a:extLst>
            </p:cNvPr>
            <p:cNvSpPr/>
            <p:nvPr/>
          </p:nvSpPr>
          <p:spPr>
            <a:xfrm flipV="1">
              <a:off x="6697485" y="5761221"/>
              <a:ext cx="75031" cy="75031"/>
            </a:xfrm>
            <a:prstGeom prst="ellipse">
              <a:avLst/>
            </a:prstGeom>
            <a:solidFill>
              <a:srgbClr val="0E41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3" name="i$1ïḋe">
              <a:extLst>
                <a:ext uri="{FF2B5EF4-FFF2-40B4-BE49-F238E27FC236}">
                  <a16:creationId xmlns:a16="http://schemas.microsoft.com/office/drawing/2014/main" id="{5A51EBB9-6B64-47D8-983D-07FF2F35E8BF}"/>
                </a:ext>
              </a:extLst>
            </p:cNvPr>
            <p:cNvSpPr/>
            <p:nvPr/>
          </p:nvSpPr>
          <p:spPr>
            <a:xfrm flipV="1">
              <a:off x="5419485" y="5761221"/>
              <a:ext cx="75031" cy="75031"/>
            </a:xfrm>
            <a:prstGeom prst="ellipse">
              <a:avLst/>
            </a:prstGeom>
            <a:solidFill>
              <a:srgbClr val="0E41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22" name="文本框 21">
            <a:extLst>
              <a:ext uri="{FF2B5EF4-FFF2-40B4-BE49-F238E27FC236}">
                <a16:creationId xmlns:a16="http://schemas.microsoft.com/office/drawing/2014/main" id="{F2C647BC-3A86-4CC7-BC1A-A3EECE0FC7E8}"/>
              </a:ext>
            </a:extLst>
          </p:cNvPr>
          <p:cNvSpPr txBox="1"/>
          <p:nvPr/>
        </p:nvSpPr>
        <p:spPr>
          <a:xfrm>
            <a:off x="3607985" y="815313"/>
            <a:ext cx="497443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600" spc="600" dirty="0">
                <a:solidFill>
                  <a:schemeClr val="bg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CONTENTS</a:t>
            </a:r>
            <a:endParaRPr lang="zh-CN" altLang="en-US" sz="6600" spc="600" dirty="0">
              <a:solidFill>
                <a:schemeClr val="bg1"/>
              </a:solidFill>
              <a:latin typeface="Adobe Gothic Std B" panose="020B0800000000000000" pitchFamily="34" charset="-128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F87F2D7E-5909-421E-A3DC-932AC773F85F}"/>
              </a:ext>
            </a:extLst>
          </p:cNvPr>
          <p:cNvGrpSpPr/>
          <p:nvPr/>
        </p:nvGrpSpPr>
        <p:grpSpPr>
          <a:xfrm>
            <a:off x="669924" y="3037634"/>
            <a:ext cx="4211388" cy="733346"/>
            <a:chOff x="386737" y="3037634"/>
            <a:chExt cx="4211388" cy="733346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6D2F89FE-81F2-4892-BD5C-7BB04A1D62A7}"/>
                </a:ext>
              </a:extLst>
            </p:cNvPr>
            <p:cNvSpPr/>
            <p:nvPr/>
          </p:nvSpPr>
          <p:spPr>
            <a:xfrm>
              <a:off x="398290" y="3037634"/>
              <a:ext cx="4199835" cy="733346"/>
            </a:xfrm>
            <a:prstGeom prst="rect">
              <a:avLst/>
            </a:prstGeom>
            <a:solidFill>
              <a:srgbClr val="0E41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17" name="图片 16" descr="图片包含 户外, 标牌&#10;&#10;已生成极高可信度的说明">
              <a:extLst>
                <a:ext uri="{FF2B5EF4-FFF2-40B4-BE49-F238E27FC236}">
                  <a16:creationId xmlns:a16="http://schemas.microsoft.com/office/drawing/2014/main" id="{6E366874-016B-49A2-BBFE-A1934432C80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855" t="15329" b="5033"/>
            <a:stretch/>
          </p:blipFill>
          <p:spPr>
            <a:xfrm>
              <a:off x="422558" y="3037634"/>
              <a:ext cx="748553" cy="733346"/>
            </a:xfrm>
            <a:prstGeom prst="rect">
              <a:avLst/>
            </a:prstGeom>
          </p:spPr>
        </p:pic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7803B3AC-0F3B-42EA-AAC1-C009B427E4A8}"/>
                </a:ext>
              </a:extLst>
            </p:cNvPr>
            <p:cNvSpPr txBox="1"/>
            <p:nvPr/>
          </p:nvSpPr>
          <p:spPr>
            <a:xfrm>
              <a:off x="386737" y="3081141"/>
              <a:ext cx="69762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600" b="1" dirty="0">
                  <a:solidFill>
                    <a:schemeClr val="bg1"/>
                  </a:solidFill>
                </a:rPr>
                <a:t>01</a:t>
              </a:r>
              <a:endParaRPr lang="zh-CN" altLang="en-US" sz="3600" b="1" dirty="0">
                <a:solidFill>
                  <a:schemeClr val="bg1"/>
                </a:solidFill>
              </a:endParaRPr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36E863DA-3632-43D2-A6DB-5D753196E846}"/>
                </a:ext>
              </a:extLst>
            </p:cNvPr>
            <p:cNvSpPr txBox="1"/>
            <p:nvPr/>
          </p:nvSpPr>
          <p:spPr>
            <a:xfrm>
              <a:off x="1095916" y="3283691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</a:rPr>
                <a:t>总体架构</a:t>
              </a:r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16472D66-B3F1-43B6-A239-CF7E7F3D6DAC}"/>
              </a:ext>
            </a:extLst>
          </p:cNvPr>
          <p:cNvGrpSpPr/>
          <p:nvPr/>
        </p:nvGrpSpPr>
        <p:grpSpPr>
          <a:xfrm>
            <a:off x="6772516" y="3037634"/>
            <a:ext cx="4211388" cy="733346"/>
            <a:chOff x="386737" y="3037634"/>
            <a:chExt cx="4211388" cy="733346"/>
          </a:xfrm>
        </p:grpSpPr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28239CA3-B532-4ED9-84B7-D3363EABC304}"/>
                </a:ext>
              </a:extLst>
            </p:cNvPr>
            <p:cNvSpPr/>
            <p:nvPr/>
          </p:nvSpPr>
          <p:spPr>
            <a:xfrm>
              <a:off x="398290" y="3037634"/>
              <a:ext cx="4199835" cy="733346"/>
            </a:xfrm>
            <a:prstGeom prst="rect">
              <a:avLst/>
            </a:prstGeom>
            <a:solidFill>
              <a:srgbClr val="0E41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25" name="图片 24" descr="图片包含 户外, 标牌&#10;&#10;已生成极高可信度的说明">
              <a:extLst>
                <a:ext uri="{FF2B5EF4-FFF2-40B4-BE49-F238E27FC236}">
                  <a16:creationId xmlns:a16="http://schemas.microsoft.com/office/drawing/2014/main" id="{546C9F02-752B-4F00-A8DA-7657C84528F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855" t="15329" b="5033"/>
            <a:stretch/>
          </p:blipFill>
          <p:spPr>
            <a:xfrm>
              <a:off x="422558" y="3037634"/>
              <a:ext cx="748553" cy="733346"/>
            </a:xfrm>
            <a:prstGeom prst="rect">
              <a:avLst/>
            </a:prstGeom>
          </p:spPr>
        </p:pic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8DD3AB5A-6E8E-436B-AC9D-580386D78BE8}"/>
                </a:ext>
              </a:extLst>
            </p:cNvPr>
            <p:cNvSpPr txBox="1"/>
            <p:nvPr/>
          </p:nvSpPr>
          <p:spPr>
            <a:xfrm>
              <a:off x="386737" y="3081141"/>
              <a:ext cx="69762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600" b="1" dirty="0">
                  <a:solidFill>
                    <a:schemeClr val="bg1"/>
                  </a:solidFill>
                </a:rPr>
                <a:t>02</a:t>
              </a:r>
              <a:endParaRPr lang="zh-CN" altLang="en-US" sz="3600" b="1" dirty="0">
                <a:solidFill>
                  <a:schemeClr val="bg1"/>
                </a:solidFill>
              </a:endParaRP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923213E9-FFB5-4DD1-BFC2-FB146F3D9A56}"/>
                </a:ext>
              </a:extLst>
            </p:cNvPr>
            <p:cNvSpPr txBox="1"/>
            <p:nvPr/>
          </p:nvSpPr>
          <p:spPr>
            <a:xfrm>
              <a:off x="1095916" y="3283691"/>
              <a:ext cx="13436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</a:rPr>
                <a:t>数据库设计</a:t>
              </a:r>
            </a:p>
          </p:txBody>
        </p: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C7A99F1B-328F-4379-BFE2-6D01D239D888}"/>
              </a:ext>
            </a:extLst>
          </p:cNvPr>
          <p:cNvGrpSpPr/>
          <p:nvPr/>
        </p:nvGrpSpPr>
        <p:grpSpPr>
          <a:xfrm>
            <a:off x="669924" y="4484872"/>
            <a:ext cx="4211388" cy="733346"/>
            <a:chOff x="386737" y="3037634"/>
            <a:chExt cx="4211388" cy="733346"/>
          </a:xfrm>
        </p:grpSpPr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4C93590D-E323-45FC-A786-F243372A50D9}"/>
                </a:ext>
              </a:extLst>
            </p:cNvPr>
            <p:cNvSpPr/>
            <p:nvPr/>
          </p:nvSpPr>
          <p:spPr>
            <a:xfrm>
              <a:off x="398290" y="3037634"/>
              <a:ext cx="4199835" cy="733346"/>
            </a:xfrm>
            <a:prstGeom prst="rect">
              <a:avLst/>
            </a:prstGeom>
            <a:solidFill>
              <a:srgbClr val="0E41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30" name="图片 29" descr="图片包含 户外, 标牌&#10;&#10;已生成极高可信度的说明">
              <a:extLst>
                <a:ext uri="{FF2B5EF4-FFF2-40B4-BE49-F238E27FC236}">
                  <a16:creationId xmlns:a16="http://schemas.microsoft.com/office/drawing/2014/main" id="{C3D957A4-CCC8-4870-9F5F-B318C426EE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855" t="15329" b="5033"/>
            <a:stretch/>
          </p:blipFill>
          <p:spPr>
            <a:xfrm>
              <a:off x="422558" y="3037634"/>
              <a:ext cx="748553" cy="733346"/>
            </a:xfrm>
            <a:prstGeom prst="rect">
              <a:avLst/>
            </a:prstGeom>
          </p:spPr>
        </p:pic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D2045277-E22F-4BB4-AD7A-C11728B294C1}"/>
                </a:ext>
              </a:extLst>
            </p:cNvPr>
            <p:cNvSpPr txBox="1"/>
            <p:nvPr/>
          </p:nvSpPr>
          <p:spPr>
            <a:xfrm>
              <a:off x="386737" y="3081141"/>
              <a:ext cx="69762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600" b="1" dirty="0">
                  <a:solidFill>
                    <a:schemeClr val="bg1"/>
                  </a:solidFill>
                </a:rPr>
                <a:t>03</a:t>
              </a:r>
              <a:endParaRPr lang="zh-CN" altLang="en-US" sz="3600" b="1" dirty="0">
                <a:solidFill>
                  <a:schemeClr val="bg1"/>
                </a:solidFill>
              </a:endParaRPr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7B4CC53B-11D8-48CC-80C2-84D908DAEFAF}"/>
                </a:ext>
              </a:extLst>
            </p:cNvPr>
            <p:cNvSpPr txBox="1"/>
            <p:nvPr/>
          </p:nvSpPr>
          <p:spPr>
            <a:xfrm>
              <a:off x="1095916" y="3283691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</a:rPr>
                <a:t>后端设计</a:t>
              </a:r>
            </a:p>
          </p:txBody>
        </p: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6A5A417B-EB43-4BF6-861E-05760C9B72BB}"/>
              </a:ext>
            </a:extLst>
          </p:cNvPr>
          <p:cNvGrpSpPr/>
          <p:nvPr/>
        </p:nvGrpSpPr>
        <p:grpSpPr>
          <a:xfrm>
            <a:off x="6772516" y="4484872"/>
            <a:ext cx="4211388" cy="733346"/>
            <a:chOff x="386737" y="3037634"/>
            <a:chExt cx="4211388" cy="733346"/>
          </a:xfrm>
        </p:grpSpPr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EE076020-9CB1-4006-87F8-9054362864B2}"/>
                </a:ext>
              </a:extLst>
            </p:cNvPr>
            <p:cNvSpPr/>
            <p:nvPr/>
          </p:nvSpPr>
          <p:spPr>
            <a:xfrm>
              <a:off x="398290" y="3037634"/>
              <a:ext cx="4199835" cy="733346"/>
            </a:xfrm>
            <a:prstGeom prst="rect">
              <a:avLst/>
            </a:prstGeom>
            <a:solidFill>
              <a:srgbClr val="0E41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35" name="图片 34" descr="图片包含 户外, 标牌&#10;&#10;已生成极高可信度的说明">
              <a:extLst>
                <a:ext uri="{FF2B5EF4-FFF2-40B4-BE49-F238E27FC236}">
                  <a16:creationId xmlns:a16="http://schemas.microsoft.com/office/drawing/2014/main" id="{B8C77875-B247-479B-A28B-43C8735CDF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855" t="15329" b="5033"/>
            <a:stretch/>
          </p:blipFill>
          <p:spPr>
            <a:xfrm>
              <a:off x="422558" y="3037634"/>
              <a:ext cx="748553" cy="733346"/>
            </a:xfrm>
            <a:prstGeom prst="rect">
              <a:avLst/>
            </a:prstGeom>
          </p:spPr>
        </p:pic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77B96685-F0E2-4E4C-A5F3-98E0A8DF2B81}"/>
                </a:ext>
              </a:extLst>
            </p:cNvPr>
            <p:cNvSpPr txBox="1"/>
            <p:nvPr/>
          </p:nvSpPr>
          <p:spPr>
            <a:xfrm>
              <a:off x="386737" y="3081141"/>
              <a:ext cx="69762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600" b="1" dirty="0">
                  <a:solidFill>
                    <a:schemeClr val="bg1"/>
                  </a:solidFill>
                </a:rPr>
                <a:t>04</a:t>
              </a:r>
              <a:endParaRPr lang="zh-CN" altLang="en-US" sz="3600" b="1" dirty="0">
                <a:solidFill>
                  <a:schemeClr val="bg1"/>
                </a:solidFill>
              </a:endParaRPr>
            </a:p>
          </p:txBody>
        </p: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09F7A309-C2FD-4280-96F7-47726B86F74C}"/>
                </a:ext>
              </a:extLst>
            </p:cNvPr>
            <p:cNvSpPr txBox="1"/>
            <p:nvPr/>
          </p:nvSpPr>
          <p:spPr>
            <a:xfrm>
              <a:off x="1095916" y="3283691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</a:rPr>
                <a:t>功能实现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39680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ṡḻîdê">
            <a:extLst>
              <a:ext uri="{FF2B5EF4-FFF2-40B4-BE49-F238E27FC236}">
                <a16:creationId xmlns:a16="http://schemas.microsoft.com/office/drawing/2014/main" id="{D10F98CC-A913-43A8-AFE3-9135929215CD}"/>
              </a:ext>
            </a:extLst>
          </p:cNvPr>
          <p:cNvSpPr/>
          <p:nvPr/>
        </p:nvSpPr>
        <p:spPr>
          <a:xfrm>
            <a:off x="0" y="0"/>
            <a:ext cx="12192000" cy="4159045"/>
          </a:xfrm>
          <a:prstGeom prst="rect">
            <a:avLst/>
          </a:prstGeom>
          <a:solidFill>
            <a:srgbClr val="0E419C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62682383-8B12-4D61-9EA0-778633B91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82448" cy="1479808"/>
          </a:xfrm>
          <a:prstGeom prst="rect">
            <a:avLst/>
          </a:prstGeom>
        </p:spPr>
      </p:pic>
      <p:sp>
        <p:nvSpPr>
          <p:cNvPr id="7" name="iš1íḍè">
            <a:extLst>
              <a:ext uri="{FF2B5EF4-FFF2-40B4-BE49-F238E27FC236}">
                <a16:creationId xmlns:a16="http://schemas.microsoft.com/office/drawing/2014/main" id="{21F3A0F9-4FD0-4A71-A737-B90770FEF9CB}"/>
              </a:ext>
            </a:extLst>
          </p:cNvPr>
          <p:cNvSpPr/>
          <p:nvPr/>
        </p:nvSpPr>
        <p:spPr>
          <a:xfrm>
            <a:off x="291588" y="1028700"/>
            <a:ext cx="11608824" cy="561544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63500" dir="3900000" algn="t" rotWithShape="0">
              <a:prstClr val="black">
                <a:alpha val="2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500" b="1" i="0" u="none" strike="noStrike" kern="1200" cap="none" spc="30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24" y="248192"/>
            <a:ext cx="10850563" cy="584563"/>
          </a:xfrm>
        </p:spPr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功能实现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1517D6D-EB44-4BD7-AAAC-8D50556FA80F}"/>
              </a:ext>
            </a:extLst>
          </p:cNvPr>
          <p:cNvSpPr txBox="1"/>
          <p:nvPr/>
        </p:nvSpPr>
        <p:spPr>
          <a:xfrm>
            <a:off x="596766" y="3429000"/>
            <a:ext cx="3984859" cy="2817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C606954-0163-4307-8EF8-C04A3240F5B9}"/>
              </a:ext>
            </a:extLst>
          </p:cNvPr>
          <p:cNvSpPr txBox="1"/>
          <p:nvPr/>
        </p:nvSpPr>
        <p:spPr>
          <a:xfrm>
            <a:off x="596766" y="1025902"/>
            <a:ext cx="10722543" cy="1305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/>
              <a:t>修改音乐信息</a:t>
            </a:r>
            <a:endParaRPr lang="en-US" altLang="zh-CN" sz="2800" dirty="0"/>
          </a:p>
          <a:p>
            <a:pPr>
              <a:lnSpc>
                <a:spcPct val="150000"/>
              </a:lnSpc>
            </a:pPr>
            <a:endParaRPr lang="en-US" altLang="zh-CN" sz="2800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E85AFD62-1280-412B-B264-6AEF6B1DAE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766" y="1948071"/>
            <a:ext cx="10498221" cy="2817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3139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ṡḻîdê">
            <a:extLst>
              <a:ext uri="{FF2B5EF4-FFF2-40B4-BE49-F238E27FC236}">
                <a16:creationId xmlns:a16="http://schemas.microsoft.com/office/drawing/2014/main" id="{D10F98CC-A913-43A8-AFE3-9135929215CD}"/>
              </a:ext>
            </a:extLst>
          </p:cNvPr>
          <p:cNvSpPr/>
          <p:nvPr/>
        </p:nvSpPr>
        <p:spPr>
          <a:xfrm>
            <a:off x="0" y="0"/>
            <a:ext cx="12192000" cy="4159045"/>
          </a:xfrm>
          <a:prstGeom prst="rect">
            <a:avLst/>
          </a:prstGeom>
          <a:solidFill>
            <a:srgbClr val="0E419C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62682383-8B12-4D61-9EA0-778633B91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82448" cy="1479808"/>
          </a:xfrm>
          <a:prstGeom prst="rect">
            <a:avLst/>
          </a:prstGeom>
        </p:spPr>
      </p:pic>
      <p:sp>
        <p:nvSpPr>
          <p:cNvPr id="7" name="iš1íḍè">
            <a:extLst>
              <a:ext uri="{FF2B5EF4-FFF2-40B4-BE49-F238E27FC236}">
                <a16:creationId xmlns:a16="http://schemas.microsoft.com/office/drawing/2014/main" id="{21F3A0F9-4FD0-4A71-A737-B90770FEF9CB}"/>
              </a:ext>
            </a:extLst>
          </p:cNvPr>
          <p:cNvSpPr/>
          <p:nvPr/>
        </p:nvSpPr>
        <p:spPr>
          <a:xfrm>
            <a:off x="291588" y="1028700"/>
            <a:ext cx="11608824" cy="561544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63500" dir="3900000" algn="t" rotWithShape="0">
              <a:prstClr val="black">
                <a:alpha val="2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500" b="1" i="0" u="none" strike="noStrike" kern="1200" cap="none" spc="30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24" y="248192"/>
            <a:ext cx="10850563" cy="584563"/>
          </a:xfrm>
        </p:spPr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功能实现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1517D6D-EB44-4BD7-AAAC-8D50556FA80F}"/>
              </a:ext>
            </a:extLst>
          </p:cNvPr>
          <p:cNvSpPr txBox="1"/>
          <p:nvPr/>
        </p:nvSpPr>
        <p:spPr>
          <a:xfrm>
            <a:off x="596766" y="3429000"/>
            <a:ext cx="3984859" cy="2817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C606954-0163-4307-8EF8-C04A3240F5B9}"/>
              </a:ext>
            </a:extLst>
          </p:cNvPr>
          <p:cNvSpPr txBox="1"/>
          <p:nvPr/>
        </p:nvSpPr>
        <p:spPr>
          <a:xfrm>
            <a:off x="596766" y="1025902"/>
            <a:ext cx="10722543" cy="1305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/>
              <a:t>增加音乐信息</a:t>
            </a:r>
            <a:endParaRPr lang="en-US" altLang="zh-CN" sz="2800" dirty="0"/>
          </a:p>
          <a:p>
            <a:pPr>
              <a:lnSpc>
                <a:spcPct val="150000"/>
              </a:lnSpc>
            </a:pPr>
            <a:endParaRPr lang="en-US" altLang="zh-CN" sz="2800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F17A7335-E8B6-414C-BA06-F440030950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3048" y="1336752"/>
            <a:ext cx="7695495" cy="4999343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9EF7373E-D32E-4E8C-B884-D407D7C199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181" y="3705275"/>
            <a:ext cx="2962275" cy="120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1652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ṡḻîdê">
            <a:extLst>
              <a:ext uri="{FF2B5EF4-FFF2-40B4-BE49-F238E27FC236}">
                <a16:creationId xmlns:a16="http://schemas.microsoft.com/office/drawing/2014/main" id="{D10F98CC-A913-43A8-AFE3-9135929215CD}"/>
              </a:ext>
            </a:extLst>
          </p:cNvPr>
          <p:cNvSpPr/>
          <p:nvPr/>
        </p:nvSpPr>
        <p:spPr>
          <a:xfrm>
            <a:off x="0" y="0"/>
            <a:ext cx="12192000" cy="4159045"/>
          </a:xfrm>
          <a:prstGeom prst="rect">
            <a:avLst/>
          </a:prstGeom>
          <a:solidFill>
            <a:srgbClr val="0E419C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62682383-8B12-4D61-9EA0-778633B91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82448" cy="1479808"/>
          </a:xfrm>
          <a:prstGeom prst="rect">
            <a:avLst/>
          </a:prstGeom>
        </p:spPr>
      </p:pic>
      <p:sp>
        <p:nvSpPr>
          <p:cNvPr id="7" name="iš1íḍè">
            <a:extLst>
              <a:ext uri="{FF2B5EF4-FFF2-40B4-BE49-F238E27FC236}">
                <a16:creationId xmlns:a16="http://schemas.microsoft.com/office/drawing/2014/main" id="{21F3A0F9-4FD0-4A71-A737-B90770FEF9CB}"/>
              </a:ext>
            </a:extLst>
          </p:cNvPr>
          <p:cNvSpPr/>
          <p:nvPr/>
        </p:nvSpPr>
        <p:spPr>
          <a:xfrm>
            <a:off x="291588" y="1028700"/>
            <a:ext cx="11608824" cy="561544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63500" dir="3900000" algn="t" rotWithShape="0">
              <a:prstClr val="black">
                <a:alpha val="2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500" b="1" i="0" u="none" strike="noStrike" kern="1200" cap="none" spc="30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24" y="248192"/>
            <a:ext cx="10850563" cy="584563"/>
          </a:xfrm>
        </p:spPr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功能实现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1517D6D-EB44-4BD7-AAAC-8D50556FA80F}"/>
              </a:ext>
            </a:extLst>
          </p:cNvPr>
          <p:cNvSpPr txBox="1"/>
          <p:nvPr/>
        </p:nvSpPr>
        <p:spPr>
          <a:xfrm>
            <a:off x="596766" y="3429000"/>
            <a:ext cx="3984859" cy="2817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C606954-0163-4307-8EF8-C04A3240F5B9}"/>
              </a:ext>
            </a:extLst>
          </p:cNvPr>
          <p:cNvSpPr txBox="1"/>
          <p:nvPr/>
        </p:nvSpPr>
        <p:spPr>
          <a:xfrm>
            <a:off x="596766" y="1025902"/>
            <a:ext cx="10722543" cy="1305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/>
              <a:t>查询音乐信息</a:t>
            </a:r>
            <a:endParaRPr lang="en-US" altLang="zh-CN" sz="2800" dirty="0"/>
          </a:p>
          <a:p>
            <a:pPr>
              <a:lnSpc>
                <a:spcPct val="150000"/>
              </a:lnSpc>
            </a:pPr>
            <a:endParaRPr lang="en-US" altLang="zh-CN" sz="2800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BE10C51F-772E-4BD6-BCC7-24D07E0587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4641" y="1939489"/>
            <a:ext cx="8926791" cy="4439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2865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ṡḻîdê">
            <a:extLst>
              <a:ext uri="{FF2B5EF4-FFF2-40B4-BE49-F238E27FC236}">
                <a16:creationId xmlns:a16="http://schemas.microsoft.com/office/drawing/2014/main" id="{D10F98CC-A913-43A8-AFE3-9135929215CD}"/>
              </a:ext>
            </a:extLst>
          </p:cNvPr>
          <p:cNvSpPr/>
          <p:nvPr/>
        </p:nvSpPr>
        <p:spPr>
          <a:xfrm>
            <a:off x="0" y="0"/>
            <a:ext cx="12192000" cy="4159045"/>
          </a:xfrm>
          <a:prstGeom prst="rect">
            <a:avLst/>
          </a:prstGeom>
          <a:solidFill>
            <a:srgbClr val="0E419C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62682383-8B12-4D61-9EA0-778633B91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82448" cy="1479808"/>
          </a:xfrm>
          <a:prstGeom prst="rect">
            <a:avLst/>
          </a:prstGeom>
        </p:spPr>
      </p:pic>
      <p:sp>
        <p:nvSpPr>
          <p:cNvPr id="7" name="iš1íḍè">
            <a:extLst>
              <a:ext uri="{FF2B5EF4-FFF2-40B4-BE49-F238E27FC236}">
                <a16:creationId xmlns:a16="http://schemas.microsoft.com/office/drawing/2014/main" id="{21F3A0F9-4FD0-4A71-A737-B90770FEF9CB}"/>
              </a:ext>
            </a:extLst>
          </p:cNvPr>
          <p:cNvSpPr/>
          <p:nvPr/>
        </p:nvSpPr>
        <p:spPr>
          <a:xfrm>
            <a:off x="291588" y="1028700"/>
            <a:ext cx="11608824" cy="561544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63500" dir="3900000" algn="t" rotWithShape="0">
              <a:prstClr val="black">
                <a:alpha val="2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500" b="1" i="0" u="none" strike="noStrike" kern="1200" cap="none" spc="30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24" y="248192"/>
            <a:ext cx="10850563" cy="584563"/>
          </a:xfrm>
        </p:spPr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功能实现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1517D6D-EB44-4BD7-AAAC-8D50556FA80F}"/>
              </a:ext>
            </a:extLst>
          </p:cNvPr>
          <p:cNvSpPr txBox="1"/>
          <p:nvPr/>
        </p:nvSpPr>
        <p:spPr>
          <a:xfrm>
            <a:off x="596766" y="3429000"/>
            <a:ext cx="3984859" cy="2817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C606954-0163-4307-8EF8-C04A3240F5B9}"/>
              </a:ext>
            </a:extLst>
          </p:cNvPr>
          <p:cNvSpPr txBox="1"/>
          <p:nvPr/>
        </p:nvSpPr>
        <p:spPr>
          <a:xfrm>
            <a:off x="596766" y="1025902"/>
            <a:ext cx="10722543" cy="1305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/>
              <a:t>删除音乐信息</a:t>
            </a:r>
            <a:endParaRPr lang="en-US" altLang="zh-CN" sz="2800" dirty="0"/>
          </a:p>
          <a:p>
            <a:pPr>
              <a:lnSpc>
                <a:spcPct val="150000"/>
              </a:lnSpc>
            </a:pPr>
            <a:endParaRPr lang="en-US" altLang="zh-CN" sz="2800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B560AA48-A458-45A9-9FCC-EC47FECC73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9732" y="1728000"/>
            <a:ext cx="9516610" cy="4732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1306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ṡḻîdê">
            <a:extLst>
              <a:ext uri="{FF2B5EF4-FFF2-40B4-BE49-F238E27FC236}">
                <a16:creationId xmlns:a16="http://schemas.microsoft.com/office/drawing/2014/main" id="{D10F98CC-A913-43A8-AFE3-9135929215CD}"/>
              </a:ext>
            </a:extLst>
          </p:cNvPr>
          <p:cNvSpPr/>
          <p:nvPr/>
        </p:nvSpPr>
        <p:spPr>
          <a:xfrm>
            <a:off x="0" y="0"/>
            <a:ext cx="12192000" cy="4159045"/>
          </a:xfrm>
          <a:prstGeom prst="rect">
            <a:avLst/>
          </a:prstGeom>
          <a:solidFill>
            <a:srgbClr val="0E419C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62682383-8B12-4D61-9EA0-778633B91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82448" cy="1479808"/>
          </a:xfrm>
          <a:prstGeom prst="rect">
            <a:avLst/>
          </a:prstGeom>
        </p:spPr>
      </p:pic>
      <p:sp>
        <p:nvSpPr>
          <p:cNvPr id="7" name="iš1íḍè">
            <a:extLst>
              <a:ext uri="{FF2B5EF4-FFF2-40B4-BE49-F238E27FC236}">
                <a16:creationId xmlns:a16="http://schemas.microsoft.com/office/drawing/2014/main" id="{21F3A0F9-4FD0-4A71-A737-B90770FEF9CB}"/>
              </a:ext>
            </a:extLst>
          </p:cNvPr>
          <p:cNvSpPr/>
          <p:nvPr/>
        </p:nvSpPr>
        <p:spPr>
          <a:xfrm>
            <a:off x="291588" y="1028700"/>
            <a:ext cx="11608824" cy="561544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63500" dir="3900000" algn="t" rotWithShape="0">
              <a:prstClr val="black">
                <a:alpha val="2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500" b="1" i="0" u="none" strike="noStrike" kern="1200" cap="none" spc="30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24" y="248192"/>
            <a:ext cx="10850563" cy="584563"/>
          </a:xfrm>
        </p:spPr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功能实现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1517D6D-EB44-4BD7-AAAC-8D50556FA80F}"/>
              </a:ext>
            </a:extLst>
          </p:cNvPr>
          <p:cNvSpPr txBox="1"/>
          <p:nvPr/>
        </p:nvSpPr>
        <p:spPr>
          <a:xfrm>
            <a:off x="596766" y="3429000"/>
            <a:ext cx="3984859" cy="2817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C606954-0163-4307-8EF8-C04A3240F5B9}"/>
              </a:ext>
            </a:extLst>
          </p:cNvPr>
          <p:cNvSpPr txBox="1"/>
          <p:nvPr/>
        </p:nvSpPr>
        <p:spPr>
          <a:xfrm>
            <a:off x="596766" y="1025902"/>
            <a:ext cx="10722543" cy="1305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/>
              <a:t>删除音乐信息</a:t>
            </a:r>
            <a:endParaRPr lang="en-US" altLang="zh-CN" sz="2800" dirty="0"/>
          </a:p>
          <a:p>
            <a:pPr>
              <a:lnSpc>
                <a:spcPct val="150000"/>
              </a:lnSpc>
            </a:pPr>
            <a:endParaRPr lang="en-US" altLang="zh-CN" sz="2800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1F56057-D9B0-4FEE-A7E1-568A72C88F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0245" y="2391283"/>
            <a:ext cx="9740766" cy="2681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6021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ṡḻîdê">
            <a:extLst>
              <a:ext uri="{FF2B5EF4-FFF2-40B4-BE49-F238E27FC236}">
                <a16:creationId xmlns:a16="http://schemas.microsoft.com/office/drawing/2014/main" id="{D10F98CC-A913-43A8-AFE3-9135929215CD}"/>
              </a:ext>
            </a:extLst>
          </p:cNvPr>
          <p:cNvSpPr/>
          <p:nvPr/>
        </p:nvSpPr>
        <p:spPr>
          <a:xfrm>
            <a:off x="0" y="0"/>
            <a:ext cx="12192000" cy="4159045"/>
          </a:xfrm>
          <a:prstGeom prst="rect">
            <a:avLst/>
          </a:prstGeom>
          <a:solidFill>
            <a:srgbClr val="0E419C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62682383-8B12-4D61-9EA0-778633B91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82448" cy="1479808"/>
          </a:xfrm>
          <a:prstGeom prst="rect">
            <a:avLst/>
          </a:prstGeom>
        </p:spPr>
      </p:pic>
      <p:sp>
        <p:nvSpPr>
          <p:cNvPr id="7" name="iš1íḍè">
            <a:extLst>
              <a:ext uri="{FF2B5EF4-FFF2-40B4-BE49-F238E27FC236}">
                <a16:creationId xmlns:a16="http://schemas.microsoft.com/office/drawing/2014/main" id="{21F3A0F9-4FD0-4A71-A737-B90770FEF9CB}"/>
              </a:ext>
            </a:extLst>
          </p:cNvPr>
          <p:cNvSpPr/>
          <p:nvPr/>
        </p:nvSpPr>
        <p:spPr>
          <a:xfrm>
            <a:off x="291588" y="1028700"/>
            <a:ext cx="11608824" cy="561544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63500" dir="3900000" algn="t" rotWithShape="0">
              <a:prstClr val="black">
                <a:alpha val="2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500" b="1" i="0" u="none" strike="noStrike" kern="1200" cap="none" spc="30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24" y="248192"/>
            <a:ext cx="10850563" cy="584563"/>
          </a:xfrm>
        </p:spPr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功能实现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1517D6D-EB44-4BD7-AAAC-8D50556FA80F}"/>
              </a:ext>
            </a:extLst>
          </p:cNvPr>
          <p:cNvSpPr txBox="1"/>
          <p:nvPr/>
        </p:nvSpPr>
        <p:spPr>
          <a:xfrm>
            <a:off x="596766" y="3429000"/>
            <a:ext cx="3984859" cy="2817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C606954-0163-4307-8EF8-C04A3240F5B9}"/>
              </a:ext>
            </a:extLst>
          </p:cNvPr>
          <p:cNvSpPr txBox="1"/>
          <p:nvPr/>
        </p:nvSpPr>
        <p:spPr>
          <a:xfrm>
            <a:off x="596766" y="1075417"/>
            <a:ext cx="10722543" cy="1305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/>
              <a:t>管理订单信息</a:t>
            </a:r>
            <a:endParaRPr lang="en-US" altLang="zh-CN" sz="2800" dirty="0"/>
          </a:p>
          <a:p>
            <a:pPr>
              <a:lnSpc>
                <a:spcPct val="150000"/>
              </a:lnSpc>
            </a:pPr>
            <a:endParaRPr lang="en-US" altLang="zh-CN" sz="2800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15ABFF7-5AC8-4891-BD55-7DC7A9DC22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462" y="1942690"/>
            <a:ext cx="10039149" cy="194392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7FF0099C-2608-4CE6-9AF1-9E57DE8FF3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960" y="4288395"/>
            <a:ext cx="10116152" cy="1958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7558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ṡḻîdê">
            <a:extLst>
              <a:ext uri="{FF2B5EF4-FFF2-40B4-BE49-F238E27FC236}">
                <a16:creationId xmlns:a16="http://schemas.microsoft.com/office/drawing/2014/main" id="{D10F98CC-A913-43A8-AFE3-9135929215CD}"/>
              </a:ext>
            </a:extLst>
          </p:cNvPr>
          <p:cNvSpPr/>
          <p:nvPr/>
        </p:nvSpPr>
        <p:spPr>
          <a:xfrm>
            <a:off x="0" y="0"/>
            <a:ext cx="12192000" cy="4159045"/>
          </a:xfrm>
          <a:prstGeom prst="rect">
            <a:avLst/>
          </a:prstGeom>
          <a:solidFill>
            <a:srgbClr val="0E419C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62682383-8B12-4D61-9EA0-778633B91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82448" cy="1479808"/>
          </a:xfrm>
          <a:prstGeom prst="rect">
            <a:avLst/>
          </a:prstGeom>
        </p:spPr>
      </p:pic>
      <p:sp>
        <p:nvSpPr>
          <p:cNvPr id="7" name="iš1íḍè">
            <a:extLst>
              <a:ext uri="{FF2B5EF4-FFF2-40B4-BE49-F238E27FC236}">
                <a16:creationId xmlns:a16="http://schemas.microsoft.com/office/drawing/2014/main" id="{21F3A0F9-4FD0-4A71-A737-B90770FEF9CB}"/>
              </a:ext>
            </a:extLst>
          </p:cNvPr>
          <p:cNvSpPr/>
          <p:nvPr/>
        </p:nvSpPr>
        <p:spPr>
          <a:xfrm>
            <a:off x="291588" y="1028700"/>
            <a:ext cx="11608824" cy="561544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63500" dir="3900000" algn="t" rotWithShape="0">
              <a:prstClr val="black">
                <a:alpha val="2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500" b="1" i="0" u="none" strike="noStrike" kern="1200" cap="none" spc="30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24" y="248192"/>
            <a:ext cx="10850563" cy="584563"/>
          </a:xfrm>
        </p:spPr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功能实现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1517D6D-EB44-4BD7-AAAC-8D50556FA80F}"/>
              </a:ext>
            </a:extLst>
          </p:cNvPr>
          <p:cNvSpPr txBox="1"/>
          <p:nvPr/>
        </p:nvSpPr>
        <p:spPr>
          <a:xfrm>
            <a:off x="596766" y="3429000"/>
            <a:ext cx="3984859" cy="2817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C606954-0163-4307-8EF8-C04A3240F5B9}"/>
              </a:ext>
            </a:extLst>
          </p:cNvPr>
          <p:cNvSpPr txBox="1"/>
          <p:nvPr/>
        </p:nvSpPr>
        <p:spPr>
          <a:xfrm>
            <a:off x="596766" y="1309036"/>
            <a:ext cx="10722543" cy="1305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/>
              <a:t>专辑销售情况</a:t>
            </a:r>
            <a:endParaRPr lang="en-US" altLang="zh-CN" sz="2800" dirty="0"/>
          </a:p>
          <a:p>
            <a:pPr>
              <a:lnSpc>
                <a:spcPct val="150000"/>
              </a:lnSpc>
            </a:pPr>
            <a:endParaRPr lang="en-US" altLang="zh-CN" sz="2800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EBE8123-DE9A-4B42-A250-B8B6025C96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125" y="2719797"/>
            <a:ext cx="10424160" cy="2725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2324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4C85E757-F932-4A4A-A4B7-7FF1040BFE8A}"/>
              </a:ext>
            </a:extLst>
          </p:cNvPr>
          <p:cNvSpPr/>
          <p:nvPr/>
        </p:nvSpPr>
        <p:spPr>
          <a:xfrm>
            <a:off x="1" y="653140"/>
            <a:ext cx="1397726" cy="287382"/>
          </a:xfrm>
          <a:prstGeom prst="rect">
            <a:avLst/>
          </a:prstGeom>
          <a:solidFill>
            <a:srgbClr val="0E41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6AE40B21-0CC1-498B-86F8-E2C8671D1AA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527" y="804233"/>
            <a:ext cx="10368945" cy="6047120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64C0B2F5-577E-4D09-AFCC-D031F88146BB}"/>
              </a:ext>
            </a:extLst>
          </p:cNvPr>
          <p:cNvSpPr/>
          <p:nvPr/>
        </p:nvSpPr>
        <p:spPr>
          <a:xfrm>
            <a:off x="3334871" y="653140"/>
            <a:ext cx="8857128" cy="287382"/>
          </a:xfrm>
          <a:prstGeom prst="rect">
            <a:avLst/>
          </a:prstGeom>
          <a:solidFill>
            <a:srgbClr val="0E419C"/>
          </a:solidFill>
          <a:ln>
            <a:solidFill>
              <a:srgbClr val="0E41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E1AB0B9C-C717-4690-8AB7-603F081762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7444" y="503198"/>
            <a:ext cx="1397727" cy="602071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08A94BAE-8D51-49E8-9826-6427BB8E334A}"/>
              </a:ext>
            </a:extLst>
          </p:cNvPr>
          <p:cNvSpPr txBox="1"/>
          <p:nvPr/>
        </p:nvSpPr>
        <p:spPr>
          <a:xfrm>
            <a:off x="4197883" y="3061315"/>
            <a:ext cx="379623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600" b="1" spc="6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THANKS</a:t>
            </a:r>
            <a:endParaRPr lang="zh-CN" altLang="en-US" sz="6600" b="1" spc="600" dirty="0">
              <a:solidFill>
                <a:schemeClr val="tx1">
                  <a:lumMod val="65000"/>
                  <a:lumOff val="35000"/>
                </a:schemeClr>
              </a:solidFill>
              <a:latin typeface="Century Gothic" panose="020B0502020202020204" pitchFamily="34" charset="0"/>
            </a:endParaRP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3156BC22-C153-41E9-A15A-94A6291D0696}"/>
              </a:ext>
            </a:extLst>
          </p:cNvPr>
          <p:cNvCxnSpPr>
            <a:cxnSpLocks/>
          </p:cNvCxnSpPr>
          <p:nvPr/>
        </p:nvCxnSpPr>
        <p:spPr>
          <a:xfrm>
            <a:off x="3931956" y="4265269"/>
            <a:ext cx="4328086" cy="0"/>
          </a:xfrm>
          <a:prstGeom prst="line">
            <a:avLst/>
          </a:prstGeom>
          <a:ln w="38100">
            <a:solidFill>
              <a:srgbClr val="0E41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12584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ṡḻîdê">
            <a:extLst>
              <a:ext uri="{FF2B5EF4-FFF2-40B4-BE49-F238E27FC236}">
                <a16:creationId xmlns:a16="http://schemas.microsoft.com/office/drawing/2014/main" id="{D10F98CC-A913-43A8-AFE3-9135929215CD}"/>
              </a:ext>
            </a:extLst>
          </p:cNvPr>
          <p:cNvSpPr/>
          <p:nvPr/>
        </p:nvSpPr>
        <p:spPr>
          <a:xfrm>
            <a:off x="0" y="0"/>
            <a:ext cx="12192000" cy="4159045"/>
          </a:xfrm>
          <a:prstGeom prst="rect">
            <a:avLst/>
          </a:prstGeom>
          <a:solidFill>
            <a:srgbClr val="0E419C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62682383-8B12-4D61-9EA0-778633B91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82448" cy="1479808"/>
          </a:xfrm>
          <a:prstGeom prst="rect">
            <a:avLst/>
          </a:prstGeom>
        </p:spPr>
      </p:pic>
      <p:sp>
        <p:nvSpPr>
          <p:cNvPr id="7" name="iš1íḍè">
            <a:extLst>
              <a:ext uri="{FF2B5EF4-FFF2-40B4-BE49-F238E27FC236}">
                <a16:creationId xmlns:a16="http://schemas.microsoft.com/office/drawing/2014/main" id="{21F3A0F9-4FD0-4A71-A737-B90770FEF9CB}"/>
              </a:ext>
            </a:extLst>
          </p:cNvPr>
          <p:cNvSpPr/>
          <p:nvPr/>
        </p:nvSpPr>
        <p:spPr>
          <a:xfrm>
            <a:off x="291588" y="1028700"/>
            <a:ext cx="11608824" cy="561544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63500" dir="3900000" algn="t" rotWithShape="0">
              <a:prstClr val="black">
                <a:alpha val="2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500" b="1" i="0" u="none" strike="noStrike" kern="1200" cap="none" spc="30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24" y="248192"/>
            <a:ext cx="10850563" cy="584563"/>
          </a:xfrm>
        </p:spPr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总体架构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1517D6D-EB44-4BD7-AAAC-8D50556FA80F}"/>
              </a:ext>
            </a:extLst>
          </p:cNvPr>
          <p:cNvSpPr txBox="1"/>
          <p:nvPr/>
        </p:nvSpPr>
        <p:spPr>
          <a:xfrm>
            <a:off x="596766" y="3429000"/>
            <a:ext cx="3984859" cy="2817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C606954-0163-4307-8EF8-C04A3240F5B9}"/>
              </a:ext>
            </a:extLst>
          </p:cNvPr>
          <p:cNvSpPr txBox="1"/>
          <p:nvPr/>
        </p:nvSpPr>
        <p:spPr>
          <a:xfrm>
            <a:off x="596766" y="1206536"/>
            <a:ext cx="5293894" cy="5259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/>
              <a:t>三层结构</a:t>
            </a:r>
            <a:endParaRPr lang="en-US" altLang="zh-CN" sz="28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表现层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即</a:t>
            </a:r>
            <a:r>
              <a:rPr lang="en-US" altLang="zh-CN" dirty="0"/>
              <a:t>web</a:t>
            </a:r>
            <a:r>
              <a:rPr lang="zh-CN" altLang="en-US" dirty="0"/>
              <a:t>层，主要负责接受客户端的请求，向客户端发送请求结果。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业务层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即</a:t>
            </a:r>
            <a:r>
              <a:rPr lang="en-US" altLang="zh-CN" dirty="0"/>
              <a:t>service</a:t>
            </a:r>
            <a:r>
              <a:rPr lang="zh-CN" altLang="en-US" dirty="0"/>
              <a:t>层，它主要负责的是业务逻辑处理，和项目中的需求挂钩。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持久层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持久层又被称为</a:t>
            </a:r>
            <a:r>
              <a:rPr lang="en-US" altLang="zh-CN" dirty="0" err="1"/>
              <a:t>dao</a:t>
            </a:r>
            <a:r>
              <a:rPr lang="zh-CN" altLang="en-US" dirty="0"/>
              <a:t>（</a:t>
            </a:r>
            <a:r>
              <a:rPr lang="en-US" altLang="zh-CN" dirty="0"/>
              <a:t>Data Access Object</a:t>
            </a:r>
            <a:r>
              <a:rPr lang="zh-CN" altLang="en-US" dirty="0"/>
              <a:t>）层，完成</a:t>
            </a:r>
            <a:r>
              <a:rPr lang="zh-CN" altLang="en-US"/>
              <a:t>和数据库的交换，</a:t>
            </a:r>
            <a:r>
              <a:rPr lang="zh-CN" altLang="en-US" dirty="0"/>
              <a:t>对数据库进行增删改查。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文件组织如右图所示。</a:t>
            </a:r>
            <a:endParaRPr lang="en-US" altLang="zh-CN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471A3B14-A79D-440A-A372-94B95C779A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0661" y="1155136"/>
            <a:ext cx="3371850" cy="536257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4EDEB9FA-8476-4494-89E1-90DAF4C5B4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09562" y="2177845"/>
            <a:ext cx="2990850" cy="1981200"/>
          </a:xfrm>
          <a:prstGeom prst="rect">
            <a:avLst/>
          </a:prstGeom>
        </p:spPr>
      </p:pic>
      <p:sp>
        <p:nvSpPr>
          <p:cNvPr id="13" name="箭头: 下 12">
            <a:extLst>
              <a:ext uri="{FF2B5EF4-FFF2-40B4-BE49-F238E27FC236}">
                <a16:creationId xmlns:a16="http://schemas.microsoft.com/office/drawing/2014/main" id="{F39E0963-EF18-480A-A09A-CF06BECE5541}"/>
              </a:ext>
            </a:extLst>
          </p:cNvPr>
          <p:cNvSpPr/>
          <p:nvPr/>
        </p:nvSpPr>
        <p:spPr>
          <a:xfrm rot="16200000">
            <a:off x="8151648" y="2444038"/>
            <a:ext cx="251804" cy="196992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55146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ṡḻîdê">
            <a:extLst>
              <a:ext uri="{FF2B5EF4-FFF2-40B4-BE49-F238E27FC236}">
                <a16:creationId xmlns:a16="http://schemas.microsoft.com/office/drawing/2014/main" id="{D10F98CC-A913-43A8-AFE3-9135929215CD}"/>
              </a:ext>
            </a:extLst>
          </p:cNvPr>
          <p:cNvSpPr/>
          <p:nvPr/>
        </p:nvSpPr>
        <p:spPr>
          <a:xfrm>
            <a:off x="0" y="0"/>
            <a:ext cx="12192000" cy="4159045"/>
          </a:xfrm>
          <a:prstGeom prst="rect">
            <a:avLst/>
          </a:prstGeom>
          <a:solidFill>
            <a:srgbClr val="0E419C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62682383-8B12-4D61-9EA0-778633B91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82448" cy="1479808"/>
          </a:xfrm>
          <a:prstGeom prst="rect">
            <a:avLst/>
          </a:prstGeom>
        </p:spPr>
      </p:pic>
      <p:sp>
        <p:nvSpPr>
          <p:cNvPr id="7" name="iš1íḍè">
            <a:extLst>
              <a:ext uri="{FF2B5EF4-FFF2-40B4-BE49-F238E27FC236}">
                <a16:creationId xmlns:a16="http://schemas.microsoft.com/office/drawing/2014/main" id="{21F3A0F9-4FD0-4A71-A737-B90770FEF9CB}"/>
              </a:ext>
            </a:extLst>
          </p:cNvPr>
          <p:cNvSpPr/>
          <p:nvPr/>
        </p:nvSpPr>
        <p:spPr>
          <a:xfrm>
            <a:off x="291588" y="1028700"/>
            <a:ext cx="11608824" cy="561544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63500" dir="3900000" algn="t" rotWithShape="0">
              <a:prstClr val="black">
                <a:alpha val="2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500" b="1" i="0" u="none" strike="noStrike" kern="1200" cap="none" spc="30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24" y="248192"/>
            <a:ext cx="10850563" cy="584563"/>
          </a:xfrm>
        </p:spPr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总体架构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1517D6D-EB44-4BD7-AAAC-8D50556FA80F}"/>
              </a:ext>
            </a:extLst>
          </p:cNvPr>
          <p:cNvSpPr txBox="1"/>
          <p:nvPr/>
        </p:nvSpPr>
        <p:spPr>
          <a:xfrm>
            <a:off x="596766" y="3429000"/>
            <a:ext cx="3984859" cy="2817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C606954-0163-4307-8EF8-C04A3240F5B9}"/>
              </a:ext>
            </a:extLst>
          </p:cNvPr>
          <p:cNvSpPr txBox="1"/>
          <p:nvPr/>
        </p:nvSpPr>
        <p:spPr>
          <a:xfrm>
            <a:off x="596766" y="1309036"/>
            <a:ext cx="10722543" cy="45166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900"/>
              </a:lnSpc>
            </a:pPr>
            <a:r>
              <a:rPr lang="zh-CN" altLang="en-US" sz="2800" dirty="0"/>
              <a:t>技术举例</a:t>
            </a:r>
            <a:endParaRPr lang="en-US" altLang="zh-CN" sz="2800" dirty="0"/>
          </a:p>
          <a:p>
            <a:pPr marL="285750" indent="-285750">
              <a:lnSpc>
                <a:spcPts val="29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表现层</a:t>
            </a:r>
            <a:endParaRPr lang="en-US" altLang="zh-CN" dirty="0"/>
          </a:p>
          <a:p>
            <a:pPr lvl="1">
              <a:lnSpc>
                <a:spcPts val="2900"/>
              </a:lnSpc>
            </a:pPr>
            <a:r>
              <a:rPr lang="en-US" altLang="zh-CN" dirty="0"/>
              <a:t>Servlet</a:t>
            </a:r>
            <a:r>
              <a:rPr lang="zh-CN" altLang="en-US" dirty="0"/>
              <a:t>：前端控制器（验证数据、实例化</a:t>
            </a:r>
            <a:r>
              <a:rPr lang="en-US" altLang="zh-CN" dirty="0"/>
              <a:t>JavaBean</a:t>
            </a:r>
            <a:r>
              <a:rPr lang="zh-CN" altLang="en-US" dirty="0"/>
              <a:t>、调用</a:t>
            </a:r>
            <a:r>
              <a:rPr lang="en-US" altLang="zh-CN" dirty="0"/>
              <a:t>DAO</a:t>
            </a:r>
            <a:r>
              <a:rPr lang="zh-CN" altLang="en-US" dirty="0"/>
              <a:t>连接数据库、控制页面跳转等）；</a:t>
            </a:r>
          </a:p>
          <a:p>
            <a:pPr lvl="1">
              <a:lnSpc>
                <a:spcPts val="2900"/>
              </a:lnSpc>
            </a:pPr>
            <a:r>
              <a:rPr lang="en-US" altLang="zh-CN" dirty="0"/>
              <a:t>CSS</a:t>
            </a:r>
            <a:r>
              <a:rPr lang="zh-CN" altLang="en-US" dirty="0"/>
              <a:t>，</a:t>
            </a:r>
            <a:r>
              <a:rPr lang="en-US" altLang="zh-CN" dirty="0"/>
              <a:t>JavaScript</a:t>
            </a:r>
            <a:r>
              <a:rPr lang="zh-CN" altLang="en-US" dirty="0"/>
              <a:t>，</a:t>
            </a:r>
            <a:r>
              <a:rPr lang="en-US" altLang="zh-CN" dirty="0"/>
              <a:t>Html</a:t>
            </a:r>
            <a:r>
              <a:rPr lang="zh-CN" altLang="en-US" dirty="0"/>
              <a:t>：视图；</a:t>
            </a:r>
          </a:p>
          <a:p>
            <a:pPr lvl="1">
              <a:lnSpc>
                <a:spcPts val="2900"/>
              </a:lnSpc>
            </a:pPr>
            <a:r>
              <a:rPr lang="en-US" altLang="zh-CN" dirty="0" err="1"/>
              <a:t>BeanUtils</a:t>
            </a:r>
            <a:r>
              <a:rPr lang="zh-CN" altLang="en-US" dirty="0"/>
              <a:t>：数据封装，将查询结果在</a:t>
            </a:r>
            <a:r>
              <a:rPr lang="en-US" altLang="zh-CN" dirty="0"/>
              <a:t>servlet</a:t>
            </a:r>
            <a:r>
              <a:rPr lang="zh-CN" altLang="en-US" dirty="0"/>
              <a:t>和</a:t>
            </a:r>
            <a:r>
              <a:rPr lang="en-US" altLang="zh-CN" dirty="0" err="1"/>
              <a:t>jsp</a:t>
            </a:r>
            <a:r>
              <a:rPr lang="zh-CN" altLang="en-US" dirty="0"/>
              <a:t>页面之间进行传递；</a:t>
            </a:r>
          </a:p>
          <a:p>
            <a:pPr lvl="1">
              <a:lnSpc>
                <a:spcPts val="2900"/>
              </a:lnSpc>
            </a:pPr>
            <a:r>
              <a:rPr lang="en-US" altLang="zh-CN" dirty="0"/>
              <a:t>json</a:t>
            </a:r>
            <a:r>
              <a:rPr lang="zh-CN" altLang="en-US" dirty="0"/>
              <a:t>序列化工具。</a:t>
            </a:r>
            <a:endParaRPr lang="en-US" altLang="zh-CN" dirty="0"/>
          </a:p>
          <a:p>
            <a:pPr marL="285750" indent="-285750">
              <a:lnSpc>
                <a:spcPts val="29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业务层</a:t>
            </a:r>
            <a:endParaRPr lang="en-US" altLang="zh-CN" dirty="0"/>
          </a:p>
          <a:p>
            <a:pPr lvl="1">
              <a:lnSpc>
                <a:spcPts val="2900"/>
              </a:lnSpc>
            </a:pPr>
            <a:r>
              <a:rPr lang="zh-CN" altLang="pt-BR" dirty="0"/>
              <a:t>基于</a:t>
            </a:r>
            <a:r>
              <a:rPr lang="pt-BR" altLang="zh-CN" dirty="0"/>
              <a:t>http</a:t>
            </a:r>
            <a:r>
              <a:rPr lang="zh-CN" altLang="en-US" dirty="0"/>
              <a:t>协议</a:t>
            </a:r>
            <a:r>
              <a:rPr lang="zh-CN" altLang="pt-BR" dirty="0"/>
              <a:t>的远程调用；</a:t>
            </a:r>
            <a:endParaRPr lang="en-US" altLang="zh-CN" dirty="0"/>
          </a:p>
          <a:p>
            <a:pPr lvl="1">
              <a:lnSpc>
                <a:spcPts val="2900"/>
              </a:lnSpc>
            </a:pPr>
            <a:r>
              <a:rPr lang="zh-CN" altLang="pt-BR" dirty="0"/>
              <a:t>调用</a:t>
            </a:r>
            <a:r>
              <a:rPr lang="pt-BR" altLang="zh-CN" dirty="0"/>
              <a:t>Dao</a:t>
            </a:r>
            <a:r>
              <a:rPr lang="zh-CN" altLang="pt-BR" dirty="0"/>
              <a:t>层查询数据库</a:t>
            </a:r>
            <a:r>
              <a:rPr lang="zh-CN" altLang="en-US" dirty="0"/>
              <a:t>。</a:t>
            </a:r>
            <a:endParaRPr lang="zh-CN" altLang="pt-BR" dirty="0"/>
          </a:p>
          <a:p>
            <a:pPr marL="285750" indent="-285750">
              <a:lnSpc>
                <a:spcPts val="29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持久层</a:t>
            </a:r>
            <a:endParaRPr lang="en-US" altLang="zh-CN" dirty="0"/>
          </a:p>
          <a:p>
            <a:pPr lvl="1">
              <a:lnSpc>
                <a:spcPts val="2900"/>
              </a:lnSpc>
            </a:pPr>
            <a:r>
              <a:rPr lang="en-US" altLang="zh-CN" dirty="0"/>
              <a:t>Dao</a:t>
            </a:r>
            <a:r>
              <a:rPr lang="zh-CN" altLang="en-US" dirty="0"/>
              <a:t>接口用于声明对数据库的操作；</a:t>
            </a:r>
            <a:endParaRPr lang="en-US" altLang="zh-CN" dirty="0"/>
          </a:p>
          <a:p>
            <a:pPr lvl="1">
              <a:lnSpc>
                <a:spcPts val="2900"/>
              </a:lnSpc>
            </a:pPr>
            <a:r>
              <a:rPr lang="en-US" altLang="zh-CN" dirty="0"/>
              <a:t>Dao</a:t>
            </a:r>
            <a:r>
              <a:rPr lang="zh-CN" altLang="en-US" dirty="0"/>
              <a:t>用于连接数据库及进行数据库的操作如：增加、查询、删除、更改等；</a:t>
            </a:r>
          </a:p>
        </p:txBody>
      </p:sp>
    </p:spTree>
    <p:extLst>
      <p:ext uri="{BB962C8B-B14F-4D97-AF65-F5344CB8AC3E}">
        <p14:creationId xmlns:p14="http://schemas.microsoft.com/office/powerpoint/2010/main" val="10857026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ṡḻîdê">
            <a:extLst>
              <a:ext uri="{FF2B5EF4-FFF2-40B4-BE49-F238E27FC236}">
                <a16:creationId xmlns:a16="http://schemas.microsoft.com/office/drawing/2014/main" id="{D10F98CC-A913-43A8-AFE3-9135929215CD}"/>
              </a:ext>
            </a:extLst>
          </p:cNvPr>
          <p:cNvSpPr/>
          <p:nvPr/>
        </p:nvSpPr>
        <p:spPr>
          <a:xfrm>
            <a:off x="0" y="0"/>
            <a:ext cx="12192000" cy="4159045"/>
          </a:xfrm>
          <a:prstGeom prst="rect">
            <a:avLst/>
          </a:prstGeom>
          <a:solidFill>
            <a:srgbClr val="0E419C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62682383-8B12-4D61-9EA0-778633B91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82448" cy="1479808"/>
          </a:xfrm>
          <a:prstGeom prst="rect">
            <a:avLst/>
          </a:prstGeom>
        </p:spPr>
      </p:pic>
      <p:sp>
        <p:nvSpPr>
          <p:cNvPr id="7" name="iš1íḍè">
            <a:extLst>
              <a:ext uri="{FF2B5EF4-FFF2-40B4-BE49-F238E27FC236}">
                <a16:creationId xmlns:a16="http://schemas.microsoft.com/office/drawing/2014/main" id="{21F3A0F9-4FD0-4A71-A737-B90770FEF9CB}"/>
              </a:ext>
            </a:extLst>
          </p:cNvPr>
          <p:cNvSpPr/>
          <p:nvPr/>
        </p:nvSpPr>
        <p:spPr>
          <a:xfrm>
            <a:off x="291588" y="1028700"/>
            <a:ext cx="11608824" cy="561544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63500" dir="3900000" algn="t" rotWithShape="0">
              <a:prstClr val="black">
                <a:alpha val="2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500" b="1" i="0" u="none" strike="noStrike" kern="1200" cap="none" spc="30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24" y="248192"/>
            <a:ext cx="10850563" cy="584563"/>
          </a:xfrm>
        </p:spPr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数据库设计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1517D6D-EB44-4BD7-AAAC-8D50556FA80F}"/>
              </a:ext>
            </a:extLst>
          </p:cNvPr>
          <p:cNvSpPr txBox="1"/>
          <p:nvPr/>
        </p:nvSpPr>
        <p:spPr>
          <a:xfrm>
            <a:off x="596766" y="3429000"/>
            <a:ext cx="3984859" cy="2817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C606954-0163-4307-8EF8-C04A3240F5B9}"/>
              </a:ext>
            </a:extLst>
          </p:cNvPr>
          <p:cNvSpPr txBox="1"/>
          <p:nvPr/>
        </p:nvSpPr>
        <p:spPr>
          <a:xfrm>
            <a:off x="596766" y="1309036"/>
            <a:ext cx="10722543" cy="1305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/>
              <a:t>E-R</a:t>
            </a:r>
            <a:r>
              <a:rPr lang="zh-CN" altLang="en-US" sz="2800" dirty="0"/>
              <a:t>图</a:t>
            </a:r>
            <a:endParaRPr lang="en-US" altLang="zh-CN" sz="2800" dirty="0"/>
          </a:p>
          <a:p>
            <a:pPr>
              <a:lnSpc>
                <a:spcPct val="150000"/>
              </a:lnSpc>
            </a:pPr>
            <a:endParaRPr lang="en-US" altLang="zh-CN" sz="2800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4C6FB4D-1865-4C8E-AD6F-9F815B5AFD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6855" y="1239118"/>
            <a:ext cx="9288379" cy="5194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4688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ṡḻîdê">
            <a:extLst>
              <a:ext uri="{FF2B5EF4-FFF2-40B4-BE49-F238E27FC236}">
                <a16:creationId xmlns:a16="http://schemas.microsoft.com/office/drawing/2014/main" id="{D10F98CC-A913-43A8-AFE3-9135929215CD}"/>
              </a:ext>
            </a:extLst>
          </p:cNvPr>
          <p:cNvSpPr/>
          <p:nvPr/>
        </p:nvSpPr>
        <p:spPr>
          <a:xfrm>
            <a:off x="0" y="0"/>
            <a:ext cx="12192000" cy="4159045"/>
          </a:xfrm>
          <a:prstGeom prst="rect">
            <a:avLst/>
          </a:prstGeom>
          <a:solidFill>
            <a:srgbClr val="0E419C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62682383-8B12-4D61-9EA0-778633B91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82448" cy="1479808"/>
          </a:xfrm>
          <a:prstGeom prst="rect">
            <a:avLst/>
          </a:prstGeom>
        </p:spPr>
      </p:pic>
      <p:sp>
        <p:nvSpPr>
          <p:cNvPr id="7" name="iš1íḍè">
            <a:extLst>
              <a:ext uri="{FF2B5EF4-FFF2-40B4-BE49-F238E27FC236}">
                <a16:creationId xmlns:a16="http://schemas.microsoft.com/office/drawing/2014/main" id="{21F3A0F9-4FD0-4A71-A737-B90770FEF9CB}"/>
              </a:ext>
            </a:extLst>
          </p:cNvPr>
          <p:cNvSpPr/>
          <p:nvPr/>
        </p:nvSpPr>
        <p:spPr>
          <a:xfrm>
            <a:off x="291588" y="1028700"/>
            <a:ext cx="11608824" cy="561544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63500" dir="3900000" algn="t" rotWithShape="0">
              <a:prstClr val="black">
                <a:alpha val="2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500" b="1" i="0" u="none" strike="noStrike" kern="1200" cap="none" spc="30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24" y="248192"/>
            <a:ext cx="10850563" cy="584563"/>
          </a:xfrm>
        </p:spPr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数据库设计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1517D6D-EB44-4BD7-AAAC-8D50556FA80F}"/>
              </a:ext>
            </a:extLst>
          </p:cNvPr>
          <p:cNvSpPr txBox="1"/>
          <p:nvPr/>
        </p:nvSpPr>
        <p:spPr>
          <a:xfrm>
            <a:off x="596766" y="3429000"/>
            <a:ext cx="3984859" cy="2817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C606954-0163-4307-8EF8-C04A3240F5B9}"/>
              </a:ext>
            </a:extLst>
          </p:cNvPr>
          <p:cNvSpPr txBox="1"/>
          <p:nvPr/>
        </p:nvSpPr>
        <p:spPr>
          <a:xfrm>
            <a:off x="596766" y="1183908"/>
            <a:ext cx="8123722" cy="5379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200"/>
              </a:lnSpc>
            </a:pPr>
            <a:r>
              <a:rPr lang="zh-CN" altLang="en-US" sz="2800" dirty="0"/>
              <a:t>数据库描述</a:t>
            </a:r>
            <a:endParaRPr lang="en-US" altLang="zh-CN" sz="2800" dirty="0"/>
          </a:p>
          <a:p>
            <a:pPr marL="285750" indent="-285750">
              <a:lnSpc>
                <a:spcPts val="32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user</a:t>
            </a:r>
            <a:r>
              <a:rPr lang="zh-CN" altLang="en-US" dirty="0"/>
              <a:t>：用户信息，主键为用户</a:t>
            </a:r>
            <a:r>
              <a:rPr lang="en-US" altLang="zh-CN" dirty="0"/>
              <a:t>id</a:t>
            </a:r>
            <a:r>
              <a:rPr lang="zh-CN" altLang="en-US" dirty="0"/>
              <a:t>；</a:t>
            </a:r>
          </a:p>
          <a:p>
            <a:pPr marL="285750" indent="-285750">
              <a:lnSpc>
                <a:spcPts val="32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orders </a:t>
            </a:r>
            <a:r>
              <a:rPr lang="zh-CN" altLang="en-US" dirty="0"/>
              <a:t>：订单结算信息，一个用户的一次“提交订单”会创建该表的一条记录，主键为</a:t>
            </a:r>
            <a:r>
              <a:rPr lang="en-US" altLang="zh-CN" dirty="0" err="1"/>
              <a:t>order_id</a:t>
            </a:r>
            <a:r>
              <a:rPr lang="zh-CN" altLang="en-US" dirty="0"/>
              <a:t>；</a:t>
            </a:r>
          </a:p>
          <a:p>
            <a:pPr marL="285750" indent="-285750">
              <a:lnSpc>
                <a:spcPts val="32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category</a:t>
            </a:r>
            <a:r>
              <a:rPr lang="zh-CN" altLang="en-US" dirty="0"/>
              <a:t>：音乐分类，主键为类别</a:t>
            </a:r>
            <a:r>
              <a:rPr lang="en-US" altLang="zh-CN" dirty="0"/>
              <a:t>id</a:t>
            </a:r>
            <a:r>
              <a:rPr lang="zh-CN" altLang="en-US" dirty="0"/>
              <a:t>；</a:t>
            </a:r>
          </a:p>
          <a:p>
            <a:pPr marL="285750" indent="-285750">
              <a:lnSpc>
                <a:spcPts val="3200"/>
              </a:lnSpc>
              <a:buFont typeface="Arial" panose="020B0604020202020204" pitchFamily="34" charset="0"/>
              <a:buChar char="•"/>
            </a:pPr>
            <a:r>
              <a:rPr lang="en-US" altLang="zh-CN" dirty="0" err="1"/>
              <a:t>musicdb</a:t>
            </a:r>
            <a:r>
              <a:rPr lang="zh-CN" altLang="en-US" dirty="0"/>
              <a:t>：音乐信息，主键为</a:t>
            </a:r>
            <a:r>
              <a:rPr lang="en-US" altLang="zh-CN" dirty="0" err="1"/>
              <a:t>music_id</a:t>
            </a:r>
            <a:r>
              <a:rPr lang="zh-CN" altLang="en-US" dirty="0"/>
              <a:t>；</a:t>
            </a:r>
          </a:p>
          <a:p>
            <a:pPr marL="285750" indent="-285750">
              <a:lnSpc>
                <a:spcPts val="32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favorite</a:t>
            </a:r>
            <a:r>
              <a:rPr lang="zh-CN" altLang="en-US" dirty="0"/>
              <a:t>：用户收藏夹信息，主键为</a:t>
            </a:r>
            <a:r>
              <a:rPr lang="en-US" altLang="zh-CN" dirty="0" err="1"/>
              <a:t>favorite_id</a:t>
            </a:r>
            <a:r>
              <a:rPr lang="zh-CN" altLang="en-US" dirty="0"/>
              <a:t>，其余两个属性</a:t>
            </a:r>
            <a:r>
              <a:rPr lang="en-US" altLang="zh-CN" dirty="0" err="1"/>
              <a:t>user_id</a:t>
            </a:r>
            <a:r>
              <a:rPr lang="zh-CN" altLang="en-US" dirty="0"/>
              <a:t>和</a:t>
            </a:r>
            <a:r>
              <a:rPr lang="en-US" altLang="zh-CN" dirty="0" err="1"/>
              <a:t>music_id</a:t>
            </a:r>
            <a:r>
              <a:rPr lang="zh-CN" altLang="en-US" dirty="0"/>
              <a:t>都为外键；</a:t>
            </a:r>
          </a:p>
          <a:p>
            <a:pPr marL="285750" indent="-285750">
              <a:lnSpc>
                <a:spcPts val="32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administrator</a:t>
            </a:r>
            <a:r>
              <a:rPr lang="zh-CN" altLang="en-US" dirty="0"/>
              <a:t>：管理员信息，可以添加多个管理员用户。</a:t>
            </a:r>
            <a:endParaRPr lang="en-US" altLang="zh-CN" dirty="0"/>
          </a:p>
          <a:p>
            <a:pPr>
              <a:lnSpc>
                <a:spcPts val="3200"/>
              </a:lnSpc>
            </a:pPr>
            <a:endParaRPr lang="zh-CN" altLang="en-US" sz="2800" dirty="0"/>
          </a:p>
          <a:p>
            <a:pPr marL="285750" indent="-285750">
              <a:lnSpc>
                <a:spcPts val="32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由于所有表中每一关键字都不可再拆分，故满足</a:t>
            </a:r>
            <a:r>
              <a:rPr lang="en-US" altLang="zh-CN" dirty="0"/>
              <a:t>1NF</a:t>
            </a:r>
            <a:r>
              <a:rPr lang="zh-CN" altLang="en-US" dirty="0"/>
              <a:t>；</a:t>
            </a:r>
          </a:p>
          <a:p>
            <a:pPr marL="285750" indent="-285750">
              <a:lnSpc>
                <a:spcPts val="32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各表中所有列都依赖于主键（一个表仅描述一件事情），故满足</a:t>
            </a:r>
            <a:r>
              <a:rPr lang="en-US" altLang="zh-CN" dirty="0"/>
              <a:t>2NF</a:t>
            </a:r>
            <a:r>
              <a:rPr lang="zh-CN" altLang="en-US" dirty="0"/>
              <a:t>；</a:t>
            </a:r>
          </a:p>
          <a:p>
            <a:pPr marL="285750" indent="-285750">
              <a:lnSpc>
                <a:spcPts val="32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各表中所有列都和主键直接相关（仅仅依赖于主键），故满足</a:t>
            </a:r>
            <a:r>
              <a:rPr lang="en-US" altLang="zh-CN" dirty="0"/>
              <a:t>3NF</a:t>
            </a:r>
            <a:r>
              <a:rPr lang="zh-CN" altLang="en-US" dirty="0"/>
              <a:t>。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73C1ACC-00BC-42F0-99F3-B713A8AB72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3612" y="1139751"/>
            <a:ext cx="2733675" cy="273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9023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ṡḻîdê">
            <a:extLst>
              <a:ext uri="{FF2B5EF4-FFF2-40B4-BE49-F238E27FC236}">
                <a16:creationId xmlns:a16="http://schemas.microsoft.com/office/drawing/2014/main" id="{D10F98CC-A913-43A8-AFE3-9135929215CD}"/>
              </a:ext>
            </a:extLst>
          </p:cNvPr>
          <p:cNvSpPr/>
          <p:nvPr/>
        </p:nvSpPr>
        <p:spPr>
          <a:xfrm>
            <a:off x="0" y="0"/>
            <a:ext cx="12192000" cy="4159045"/>
          </a:xfrm>
          <a:prstGeom prst="rect">
            <a:avLst/>
          </a:prstGeom>
          <a:solidFill>
            <a:srgbClr val="0E419C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62682383-8B12-4D61-9EA0-778633B91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82448" cy="1479808"/>
          </a:xfrm>
          <a:prstGeom prst="rect">
            <a:avLst/>
          </a:prstGeom>
        </p:spPr>
      </p:pic>
      <p:sp>
        <p:nvSpPr>
          <p:cNvPr id="7" name="iš1íḍè">
            <a:extLst>
              <a:ext uri="{FF2B5EF4-FFF2-40B4-BE49-F238E27FC236}">
                <a16:creationId xmlns:a16="http://schemas.microsoft.com/office/drawing/2014/main" id="{21F3A0F9-4FD0-4A71-A737-B90770FEF9CB}"/>
              </a:ext>
            </a:extLst>
          </p:cNvPr>
          <p:cNvSpPr/>
          <p:nvPr/>
        </p:nvSpPr>
        <p:spPr>
          <a:xfrm>
            <a:off x="291588" y="1028700"/>
            <a:ext cx="11608824" cy="561544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63500" dir="3900000" algn="t" rotWithShape="0">
              <a:prstClr val="black">
                <a:alpha val="2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500" b="1" i="0" u="none" strike="noStrike" kern="1200" cap="none" spc="30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24" y="248192"/>
            <a:ext cx="10850563" cy="584563"/>
          </a:xfrm>
        </p:spPr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后端设计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1517D6D-EB44-4BD7-AAAC-8D50556FA80F}"/>
              </a:ext>
            </a:extLst>
          </p:cNvPr>
          <p:cNvSpPr txBox="1"/>
          <p:nvPr/>
        </p:nvSpPr>
        <p:spPr>
          <a:xfrm>
            <a:off x="596766" y="3429000"/>
            <a:ext cx="3984859" cy="2817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C606954-0163-4307-8EF8-C04A3240F5B9}"/>
              </a:ext>
            </a:extLst>
          </p:cNvPr>
          <p:cNvSpPr txBox="1"/>
          <p:nvPr/>
        </p:nvSpPr>
        <p:spPr>
          <a:xfrm>
            <a:off x="606392" y="1309036"/>
            <a:ext cx="2964581" cy="6618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/>
              <a:t>实体类</a:t>
            </a:r>
            <a:endParaRPr lang="en-US" altLang="zh-CN" sz="2800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1192FC4-57F2-4BF6-8168-A8E14AD889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766" y="2406146"/>
            <a:ext cx="2133600" cy="230505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527BFF50-6AAA-420F-AD23-C34A128EFE93}"/>
              </a:ext>
            </a:extLst>
          </p:cNvPr>
          <p:cNvSpPr txBox="1"/>
          <p:nvPr/>
        </p:nvSpPr>
        <p:spPr>
          <a:xfrm>
            <a:off x="3830855" y="1479808"/>
            <a:ext cx="74018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各实体类属性与数据库中相同，并添加各属性对应的</a:t>
            </a:r>
            <a:r>
              <a:rPr lang="en-US" altLang="zh-CN" dirty="0"/>
              <a:t>get</a:t>
            </a:r>
            <a:r>
              <a:rPr lang="zh-CN" altLang="en-US" dirty="0"/>
              <a:t>、</a:t>
            </a:r>
            <a:r>
              <a:rPr lang="en-US" altLang="zh-CN" dirty="0"/>
              <a:t>set</a:t>
            </a:r>
            <a:r>
              <a:rPr lang="zh-CN" altLang="en-US" dirty="0"/>
              <a:t>方法：</a:t>
            </a:r>
          </a:p>
          <a:p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3E233A77-5569-481C-96E8-7244A17C9F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2155" y="2079522"/>
            <a:ext cx="8239225" cy="4267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8045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ṡḻîdê">
            <a:extLst>
              <a:ext uri="{FF2B5EF4-FFF2-40B4-BE49-F238E27FC236}">
                <a16:creationId xmlns:a16="http://schemas.microsoft.com/office/drawing/2014/main" id="{D10F98CC-A913-43A8-AFE3-9135929215CD}"/>
              </a:ext>
            </a:extLst>
          </p:cNvPr>
          <p:cNvSpPr/>
          <p:nvPr/>
        </p:nvSpPr>
        <p:spPr>
          <a:xfrm>
            <a:off x="0" y="0"/>
            <a:ext cx="12192000" cy="4159045"/>
          </a:xfrm>
          <a:prstGeom prst="rect">
            <a:avLst/>
          </a:prstGeom>
          <a:solidFill>
            <a:srgbClr val="0E419C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62682383-8B12-4D61-9EA0-778633B91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82448" cy="1479808"/>
          </a:xfrm>
          <a:prstGeom prst="rect">
            <a:avLst/>
          </a:prstGeom>
        </p:spPr>
      </p:pic>
      <p:sp>
        <p:nvSpPr>
          <p:cNvPr id="7" name="iš1íḍè">
            <a:extLst>
              <a:ext uri="{FF2B5EF4-FFF2-40B4-BE49-F238E27FC236}">
                <a16:creationId xmlns:a16="http://schemas.microsoft.com/office/drawing/2014/main" id="{21F3A0F9-4FD0-4A71-A737-B90770FEF9CB}"/>
              </a:ext>
            </a:extLst>
          </p:cNvPr>
          <p:cNvSpPr/>
          <p:nvPr/>
        </p:nvSpPr>
        <p:spPr>
          <a:xfrm>
            <a:off x="291588" y="1028700"/>
            <a:ext cx="11608824" cy="561544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63500" dir="3900000" algn="t" rotWithShape="0">
              <a:prstClr val="black">
                <a:alpha val="2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500" b="1" i="0" u="none" strike="noStrike" kern="1200" cap="none" spc="30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24" y="248192"/>
            <a:ext cx="10850563" cy="584563"/>
          </a:xfrm>
        </p:spPr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功能实现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1517D6D-EB44-4BD7-AAAC-8D50556FA80F}"/>
              </a:ext>
            </a:extLst>
          </p:cNvPr>
          <p:cNvSpPr txBox="1"/>
          <p:nvPr/>
        </p:nvSpPr>
        <p:spPr>
          <a:xfrm>
            <a:off x="596766" y="3429000"/>
            <a:ext cx="3984859" cy="2817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C606954-0163-4307-8EF8-C04A3240F5B9}"/>
              </a:ext>
            </a:extLst>
          </p:cNvPr>
          <p:cNvSpPr txBox="1"/>
          <p:nvPr/>
        </p:nvSpPr>
        <p:spPr>
          <a:xfrm>
            <a:off x="596766" y="1070237"/>
            <a:ext cx="10722543" cy="1305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/>
              <a:t>主页展示</a:t>
            </a:r>
            <a:endParaRPr lang="en-US" altLang="zh-CN" sz="2800" dirty="0"/>
          </a:p>
          <a:p>
            <a:pPr>
              <a:lnSpc>
                <a:spcPct val="150000"/>
              </a:lnSpc>
            </a:pPr>
            <a:endParaRPr lang="en-US" altLang="zh-CN" sz="2800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C42D620-AA76-4847-A09F-BB3732207F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0313" y="1722819"/>
            <a:ext cx="9404174" cy="4676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1185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ṡḻîdê">
            <a:extLst>
              <a:ext uri="{FF2B5EF4-FFF2-40B4-BE49-F238E27FC236}">
                <a16:creationId xmlns:a16="http://schemas.microsoft.com/office/drawing/2014/main" id="{D10F98CC-A913-43A8-AFE3-9135929215CD}"/>
              </a:ext>
            </a:extLst>
          </p:cNvPr>
          <p:cNvSpPr/>
          <p:nvPr/>
        </p:nvSpPr>
        <p:spPr>
          <a:xfrm>
            <a:off x="0" y="0"/>
            <a:ext cx="12192000" cy="4159045"/>
          </a:xfrm>
          <a:prstGeom prst="rect">
            <a:avLst/>
          </a:prstGeom>
          <a:solidFill>
            <a:srgbClr val="0E419C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62682383-8B12-4D61-9EA0-778633B91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82448" cy="1479808"/>
          </a:xfrm>
          <a:prstGeom prst="rect">
            <a:avLst/>
          </a:prstGeom>
        </p:spPr>
      </p:pic>
      <p:sp>
        <p:nvSpPr>
          <p:cNvPr id="7" name="iš1íḍè">
            <a:extLst>
              <a:ext uri="{FF2B5EF4-FFF2-40B4-BE49-F238E27FC236}">
                <a16:creationId xmlns:a16="http://schemas.microsoft.com/office/drawing/2014/main" id="{21F3A0F9-4FD0-4A71-A737-B90770FEF9CB}"/>
              </a:ext>
            </a:extLst>
          </p:cNvPr>
          <p:cNvSpPr/>
          <p:nvPr/>
        </p:nvSpPr>
        <p:spPr>
          <a:xfrm>
            <a:off x="291588" y="1028700"/>
            <a:ext cx="11608824" cy="561544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63500" dir="3900000" algn="t" rotWithShape="0">
              <a:prstClr val="black">
                <a:alpha val="2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500" b="1" i="0" u="none" strike="noStrike" kern="1200" cap="none" spc="30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24" y="248192"/>
            <a:ext cx="10850563" cy="584563"/>
          </a:xfrm>
        </p:spPr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功能实现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1517D6D-EB44-4BD7-AAAC-8D50556FA80F}"/>
              </a:ext>
            </a:extLst>
          </p:cNvPr>
          <p:cNvSpPr txBox="1"/>
          <p:nvPr/>
        </p:nvSpPr>
        <p:spPr>
          <a:xfrm>
            <a:off x="596766" y="3429000"/>
            <a:ext cx="3984859" cy="2817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C606954-0163-4307-8EF8-C04A3240F5B9}"/>
              </a:ext>
            </a:extLst>
          </p:cNvPr>
          <p:cNvSpPr txBox="1"/>
          <p:nvPr/>
        </p:nvSpPr>
        <p:spPr>
          <a:xfrm>
            <a:off x="596766" y="1309036"/>
            <a:ext cx="10722543" cy="1305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/>
              <a:t>登录</a:t>
            </a:r>
            <a:endParaRPr lang="en-US" altLang="zh-CN" sz="2800" dirty="0"/>
          </a:p>
          <a:p>
            <a:pPr>
              <a:lnSpc>
                <a:spcPct val="150000"/>
              </a:lnSpc>
            </a:pPr>
            <a:endParaRPr lang="en-US" altLang="zh-CN" sz="2800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6A000F79-52E4-42ED-B7A4-95157F7AC7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68" y="1134439"/>
            <a:ext cx="8181474" cy="406848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6D90F8D3-1EA2-4D00-9A66-4BE270EE75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4468" y="5275834"/>
            <a:ext cx="8553450" cy="6477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649680D3-44BD-4839-AA4E-31D1F88535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04468" y="5996448"/>
            <a:ext cx="6191250" cy="54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71977"/>
      </p:ext>
    </p:extLst>
  </p:cSld>
  <p:clrMapOvr>
    <a:masterClrMapping/>
  </p:clrMapOvr>
</p:sld>
</file>

<file path=ppt/theme/theme1.xml><?xml version="1.0" encoding="utf-8"?>
<a:theme xmlns:a="http://schemas.openxmlformats.org/drawingml/2006/main" name="主题5">
  <a:themeElements>
    <a:clrScheme name="20171020-02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2B4E72"/>
      </a:accent1>
      <a:accent2>
        <a:srgbClr val="2790B0"/>
      </a:accent2>
      <a:accent3>
        <a:srgbClr val="94BA65"/>
      </a:accent3>
      <a:accent4>
        <a:srgbClr val="353432"/>
      </a:accent4>
      <a:accent5>
        <a:srgbClr val="4E4D4A"/>
      </a:accent5>
      <a:accent6>
        <a:srgbClr val="BFBFBF"/>
      </a:accent6>
      <a:hlink>
        <a:srgbClr val="0077B5"/>
      </a:hlink>
      <a:folHlink>
        <a:srgbClr val="BFBFBF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主题5" id="{B8EDB911-D765-4A7B-BBC7-40DBB672FBA6}" vid="{AECAB1C0-5DF6-436C-85E8-20094DBE11C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321</TotalTime>
  <Words>605</Words>
  <Application>Microsoft Office PowerPoint</Application>
  <PresentationFormat>宽屏</PresentationFormat>
  <Paragraphs>97</Paragraphs>
  <Slides>27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32" baseType="lpstr">
      <vt:lpstr>Adobe Gothic Std B</vt:lpstr>
      <vt:lpstr>微软雅黑</vt:lpstr>
      <vt:lpstr>Arial</vt:lpstr>
      <vt:lpstr>Century Gothic</vt:lpstr>
      <vt:lpstr>主题5</vt:lpstr>
      <vt:lpstr>PowerPoint 演示文稿</vt:lpstr>
      <vt:lpstr>PowerPoint 演示文稿</vt:lpstr>
      <vt:lpstr>总体架构</vt:lpstr>
      <vt:lpstr>总体架构</vt:lpstr>
      <vt:lpstr>数据库设计</vt:lpstr>
      <vt:lpstr>数据库设计</vt:lpstr>
      <vt:lpstr>后端设计</vt:lpstr>
      <vt:lpstr>功能实现</vt:lpstr>
      <vt:lpstr>功能实现</vt:lpstr>
      <vt:lpstr>功能实现</vt:lpstr>
      <vt:lpstr>功能实现</vt:lpstr>
      <vt:lpstr>功能实现</vt:lpstr>
      <vt:lpstr>功能实现</vt:lpstr>
      <vt:lpstr>功能实现</vt:lpstr>
      <vt:lpstr>功能实现</vt:lpstr>
      <vt:lpstr>功能实现</vt:lpstr>
      <vt:lpstr>功能实现</vt:lpstr>
      <vt:lpstr>功能实现</vt:lpstr>
      <vt:lpstr>功能实现</vt:lpstr>
      <vt:lpstr>功能实现</vt:lpstr>
      <vt:lpstr>功能实现</vt:lpstr>
      <vt:lpstr>功能实现</vt:lpstr>
      <vt:lpstr>功能实现</vt:lpstr>
      <vt:lpstr>功能实现</vt:lpstr>
      <vt:lpstr>功能实现</vt:lpstr>
      <vt:lpstr>功能实现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傅 永鸿</dc:creator>
  <cp:lastModifiedBy>程 礼彬</cp:lastModifiedBy>
  <cp:revision>67</cp:revision>
  <dcterms:created xsi:type="dcterms:W3CDTF">2018-10-08T12:30:06Z</dcterms:created>
  <dcterms:modified xsi:type="dcterms:W3CDTF">2023-05-25T06:11:21Z</dcterms:modified>
</cp:coreProperties>
</file>